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83" r:id="rId3"/>
    <p:sldId id="696" r:id="rId4"/>
    <p:sldId id="644" r:id="rId5"/>
    <p:sldId id="658" r:id="rId6"/>
    <p:sldId id="669" r:id="rId7"/>
    <p:sldId id="693" r:id="rId8"/>
    <p:sldId id="690" r:id="rId9"/>
    <p:sldId id="647" r:id="rId10"/>
    <p:sldId id="661" r:id="rId11"/>
    <p:sldId id="694" r:id="rId12"/>
    <p:sldId id="695" r:id="rId13"/>
    <p:sldId id="664" r:id="rId14"/>
    <p:sldId id="679" r:id="rId15"/>
    <p:sldId id="656" r:id="rId16"/>
    <p:sldId id="414" r:id="rId17"/>
    <p:sldId id="467" r:id="rId18"/>
    <p:sldId id="465" r:id="rId19"/>
    <p:sldId id="483" r:id="rId20"/>
    <p:sldId id="686" r:id="rId21"/>
    <p:sldId id="687" r:id="rId22"/>
    <p:sldId id="688" r:id="rId23"/>
    <p:sldId id="678" r:id="rId24"/>
    <p:sldId id="304" r:id="rId25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Úvodní slide" id="{E3A9E9AC-7556-44CC-B257-90FC4016A855}">
          <p14:sldIdLst>
            <p14:sldId id="283"/>
            <p14:sldId id="696"/>
            <p14:sldId id="644"/>
            <p14:sldId id="658"/>
            <p14:sldId id="669"/>
            <p14:sldId id="693"/>
            <p14:sldId id="690"/>
            <p14:sldId id="647"/>
            <p14:sldId id="661"/>
            <p14:sldId id="694"/>
            <p14:sldId id="695"/>
            <p14:sldId id="664"/>
            <p14:sldId id="679"/>
            <p14:sldId id="656"/>
            <p14:sldId id="414"/>
            <p14:sldId id="467"/>
            <p14:sldId id="465"/>
            <p14:sldId id="483"/>
            <p14:sldId id="686"/>
            <p14:sldId id="687"/>
            <p14:sldId id="688"/>
            <p14:sldId id="678"/>
            <p14:sldId id="304"/>
          </p14:sldIdLst>
        </p14:section>
      </p14:sectionLst>
    </p:ext>
    <p:ext uri="{EFAFB233-063F-42B5-8137-9DF3F51BA10A}">
      <p15:sldGuideLst xmlns:p15="http://schemas.microsoft.com/office/powerpoint/2012/main">
        <p15:guide id="3" pos="3386" userDrawn="1">
          <p15:clr>
            <a:srgbClr val="A4A3A4"/>
          </p15:clr>
        </p15:guide>
        <p15:guide id="4" orient="horz" pos="2160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686" userDrawn="1">
          <p15:clr>
            <a:srgbClr val="A4A3A4"/>
          </p15:clr>
        </p15:guide>
        <p15:guide id="7" pos="211" userDrawn="1">
          <p15:clr>
            <a:srgbClr val="A4A3A4"/>
          </p15:clr>
        </p15:guide>
        <p15:guide id="8" pos="74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r Páral" initials="PP" lastIdx="1" clrIdx="0">
    <p:extLst>
      <p:ext uri="{19B8F6BF-5375-455C-9EA6-DF929625EA0E}">
        <p15:presenceInfo xmlns:p15="http://schemas.microsoft.com/office/powerpoint/2012/main" userId="9866f4ecd41105c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E1FF"/>
    <a:srgbClr val="0093D3"/>
    <a:srgbClr val="063E85"/>
    <a:srgbClr val="FF0000"/>
    <a:srgbClr val="1C9CD8"/>
    <a:srgbClr val="548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81" autoAdjust="0"/>
    <p:restoredTop sz="82875" autoAdjust="0"/>
  </p:normalViewPr>
  <p:slideViewPr>
    <p:cSldViewPr snapToGrid="0">
      <p:cViewPr varScale="1">
        <p:scale>
          <a:sx n="84" d="100"/>
          <a:sy n="84" d="100"/>
        </p:scale>
        <p:origin x="749" y="67"/>
      </p:cViewPr>
      <p:guideLst>
        <p:guide pos="3386"/>
        <p:guide orient="horz" pos="2160"/>
        <p:guide pos="3840"/>
        <p:guide orient="horz" pos="686"/>
        <p:guide pos="211"/>
        <p:guide pos="74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2946" y="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R:\CloudStation\RSD\Prezentace\Grafy\tabulky%20a%20grafy_TOM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R:\CloudStation\RSD\Mapy\Mapa%20vystavba\AI\src\_IMPORT%20DO%20MAPY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R:\CloudStation\RSD\Mapy\Mapa%20vystavba\AI\src\_IMPORT%20DO%20MAPY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R:\CloudStation\RSD\Mapy\Mapa%20vystavba\AI\src\_IMPORT%20DO%20MAPY.xls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R:\CloudStation\RSD\Prezentace\Konference\Aktualni%20otazky%20spravy%20a%20udrzby%20pozemnich%20komunikaci%202021\src\Rozpocty%20na%20udrzbu\Rozpo&#269;ty%202017%20-%20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'Rozpočet SFDI (vyšší)'!$C$3</c:f>
              <c:strCache>
                <c:ptCount val="1"/>
                <c:pt idx="0">
                  <c:v>Rozpočet</c:v>
                </c:pt>
              </c:strCache>
            </c:strRef>
          </c:tx>
          <c:spPr>
            <a:ln w="38100" cap="flat">
              <a:solidFill>
                <a:srgbClr val="0093D3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9050">
                <a:solidFill>
                  <a:srgbClr val="0093D3"/>
                </a:solidFill>
              </a:ln>
              <a:effectLst/>
            </c:spPr>
          </c:marker>
          <c:cat>
            <c:numRef>
              <c:f>'Rozpočet SFDI (vyšší)'!$B$4:$B$15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'Rozpočet SFDI (vyšší)'!$C$4:$C$15</c:f>
              <c:numCache>
                <c:formatCode>#,##0</c:formatCode>
                <c:ptCount val="12"/>
                <c:pt idx="0">
                  <c:v>51325255</c:v>
                </c:pt>
                <c:pt idx="1">
                  <c:v>42619526</c:v>
                </c:pt>
                <c:pt idx="2">
                  <c:v>35846875</c:v>
                </c:pt>
                <c:pt idx="3">
                  <c:v>33618913</c:v>
                </c:pt>
                <c:pt idx="4">
                  <c:v>38278035</c:v>
                </c:pt>
                <c:pt idx="5">
                  <c:v>36291663</c:v>
                </c:pt>
                <c:pt idx="6">
                  <c:v>37131707</c:v>
                </c:pt>
                <c:pt idx="7">
                  <c:v>37772544</c:v>
                </c:pt>
                <c:pt idx="8">
                  <c:v>32184412</c:v>
                </c:pt>
                <c:pt idx="9">
                  <c:v>45730466</c:v>
                </c:pt>
                <c:pt idx="10">
                  <c:v>55186546</c:v>
                </c:pt>
                <c:pt idx="11">
                  <c:v>56428245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1DD-418B-B8D5-020DA6552CBA}"/>
            </c:ext>
          </c:extLst>
        </c:ser>
        <c:ser>
          <c:idx val="2"/>
          <c:order val="2"/>
          <c:tx>
            <c:strRef>
              <c:f>'Rozpočet SFDI (vyšší)'!$D$3</c:f>
              <c:strCache>
                <c:ptCount val="1"/>
                <c:pt idx="0">
                  <c:v>Čerpáno celkem</c:v>
                </c:pt>
              </c:strCache>
            </c:strRef>
          </c:tx>
          <c:spPr>
            <a:ln w="38100" cap="flat">
              <a:solidFill>
                <a:srgbClr val="063E85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bg1"/>
              </a:solidFill>
              <a:ln w="19050">
                <a:solidFill>
                  <a:srgbClr val="063E85"/>
                </a:solidFill>
              </a:ln>
              <a:effectLst/>
            </c:spPr>
          </c:marker>
          <c:cat>
            <c:numRef>
              <c:f>'Rozpočet SFDI (vyšší)'!$B$4:$B$15</c:f>
              <c:numCache>
                <c:formatCode>General</c:formatCode>
                <c:ptCount val="12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</c:numCache>
            </c:numRef>
          </c:cat>
          <c:val>
            <c:numRef>
              <c:f>'Rozpočet SFDI (vyšší)'!$D$4:$D$15</c:f>
              <c:numCache>
                <c:formatCode>#,##0</c:formatCode>
                <c:ptCount val="12"/>
                <c:pt idx="0">
                  <c:v>49754147</c:v>
                </c:pt>
                <c:pt idx="1">
                  <c:v>39492514</c:v>
                </c:pt>
                <c:pt idx="2">
                  <c:v>32184159</c:v>
                </c:pt>
                <c:pt idx="3">
                  <c:v>28161243</c:v>
                </c:pt>
                <c:pt idx="4">
                  <c:v>24132956</c:v>
                </c:pt>
                <c:pt idx="5">
                  <c:v>33789385</c:v>
                </c:pt>
                <c:pt idx="6">
                  <c:v>36724760</c:v>
                </c:pt>
                <c:pt idx="7">
                  <c:v>37211773</c:v>
                </c:pt>
                <c:pt idx="8">
                  <c:v>31181321</c:v>
                </c:pt>
                <c:pt idx="9">
                  <c:v>45192897</c:v>
                </c:pt>
                <c:pt idx="10">
                  <c:v>54508756</c:v>
                </c:pt>
                <c:pt idx="11">
                  <c:v>56089235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1DD-418B-B8D5-020DA6552C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4195848"/>
        <c:axId val="554201752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'Rozpočet SFDI (vyšší)'!$B$4:$B$15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'Rozpočet SFDI (vyšší)'!$B$4:$B$13</c15:sqref>
                        </c15:formulaRef>
                      </c:ext>
                    </c:extLst>
                    <c:numCache>
                      <c:formatCode>General</c:formatCode>
                      <c:ptCount val="10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A1DD-418B-B8D5-020DA6552CBA}"/>
                  </c:ext>
                </c:extLst>
              </c15:ser>
            </c15:filteredLineSeries>
            <c15:filteredLineSeries>
              <c15:ser>
                <c:idx val="3"/>
                <c:order val="3"/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'Rozpočet SFDI (vyšší)'!$B$4:$B$15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2010</c:v>
                      </c:pt>
                      <c:pt idx="1">
                        <c:v>2011</c:v>
                      </c:pt>
                      <c:pt idx="2">
                        <c:v>2012</c:v>
                      </c:pt>
                      <c:pt idx="3">
                        <c:v>2013</c:v>
                      </c:pt>
                      <c:pt idx="4">
                        <c:v>2014</c:v>
                      </c:pt>
                      <c:pt idx="5">
                        <c:v>2015</c:v>
                      </c:pt>
                      <c:pt idx="6">
                        <c:v>2016</c:v>
                      </c:pt>
                      <c:pt idx="7">
                        <c:v>2017</c:v>
                      </c:pt>
                      <c:pt idx="8">
                        <c:v>2018</c:v>
                      </c:pt>
                      <c:pt idx="9">
                        <c:v>2019</c:v>
                      </c:pt>
                      <c:pt idx="10">
                        <c:v>2020</c:v>
                      </c:pt>
                      <c:pt idx="11">
                        <c:v>2021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'Rozpočet SFDI (vyšší)'!$E$4:$E$13</c15:sqref>
                        </c15:formulaRef>
                      </c:ext>
                    </c:extLst>
                    <c:numCache>
                      <c:formatCode>0.00%</c:formatCode>
                      <c:ptCount val="10"/>
                      <c:pt idx="0">
                        <c:v>0.96940000000000004</c:v>
                      </c:pt>
                      <c:pt idx="1">
                        <c:v>0.92659999999999998</c:v>
                      </c:pt>
                      <c:pt idx="2">
                        <c:v>0.89780000000000004</c:v>
                      </c:pt>
                      <c:pt idx="3">
                        <c:v>0.8377</c:v>
                      </c:pt>
                      <c:pt idx="4">
                        <c:v>0.63049999999999995</c:v>
                      </c:pt>
                      <c:pt idx="5">
                        <c:v>0.93110000000000004</c:v>
                      </c:pt>
                      <c:pt idx="6">
                        <c:v>0.98899999999999999</c:v>
                      </c:pt>
                      <c:pt idx="7">
                        <c:v>0.98519999999999996</c:v>
                      </c:pt>
                      <c:pt idx="8">
                        <c:v>0.96879999999999999</c:v>
                      </c:pt>
                      <c:pt idx="9">
                        <c:v>0.98829999999999996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1DD-418B-B8D5-020DA6552CBA}"/>
                  </c:ext>
                </c:extLst>
              </c15:ser>
            </c15:filteredLineSeries>
          </c:ext>
        </c:extLst>
      </c:lineChart>
      <c:catAx>
        <c:axId val="554195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54201752"/>
        <c:crosses val="autoZero"/>
        <c:auto val="1"/>
        <c:lblAlgn val="ctr"/>
        <c:lblOffset val="100"/>
        <c:noMultiLvlLbl val="0"/>
      </c:catAx>
      <c:valAx>
        <c:axId val="554201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554195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'Stavby v realizaci'!$P$4</c:f>
          <c:strCache>
            <c:ptCount val="1"/>
            <c:pt idx="0">
              <c:v>226,0 km</c:v>
            </c:pt>
          </c:strCache>
        </c:strRef>
      </c:tx>
      <c:layout>
        <c:manualLayout>
          <c:xMode val="edge"/>
          <c:yMode val="edge"/>
          <c:x val="0.42231797332634574"/>
          <c:y val="0.46944430754030109"/>
        </c:manualLayout>
      </c:layout>
      <c:overlay val="1"/>
      <c:txPr>
        <a:bodyPr/>
        <a:lstStyle/>
        <a:p>
          <a:pPr>
            <a:defRPr sz="1600" b="0" i="0" u="none" strike="noStrike" baseline="0">
              <a:solidFill>
                <a:srgbClr val="003366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C0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CBA-4182-B92B-20C8DB45E7B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CBA-4182-B92B-20C8DB45E7BC}"/>
              </c:ext>
            </c:extLst>
          </c:dPt>
          <c:dLbls>
            <c:dLbl>
              <c:idx val="0"/>
              <c:layout>
                <c:manualLayout>
                  <c:x val="3.0555446194225722E-2"/>
                  <c:y val="2.3148330417031203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C0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CBA-4182-B92B-20C8DB45E7BC}"/>
                </c:ext>
              </c:extLst>
            </c:dLbl>
            <c:dLbl>
              <c:idx val="1"/>
              <c:layout>
                <c:manualLayout>
                  <c:x val="2.4999999999999949E-2"/>
                  <c:y val="-1.6975112544026657E-16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CBA-4182-B92B-20C8DB45E7BC}"/>
                </c:ext>
              </c:extLst>
            </c:dLbl>
            <c:dLbl>
              <c:idx val="2"/>
              <c:layout>
                <c:manualLayout>
                  <c:x val="-1.9444444444444497E-2"/>
                  <c:y val="1.3888888888888888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CBA-4182-B92B-20C8DB45E7BC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63E85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rgbClr val="333333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'Stavby v realizaci'!$O$2:$O$3</c:f>
              <c:strCache>
                <c:ptCount val="2"/>
                <c:pt idx="0">
                  <c:v>Dálnice</c:v>
                </c:pt>
                <c:pt idx="1">
                  <c:v>Silnice I. tř.</c:v>
                </c:pt>
              </c:strCache>
            </c:strRef>
          </c:cat>
          <c:val>
            <c:numRef>
              <c:f>'Stavby v realizaci'!$P$2:$P$3</c:f>
              <c:numCache>
                <c:formatCode>0.0\ \k\m</c:formatCode>
                <c:ptCount val="2"/>
                <c:pt idx="0">
                  <c:v>150.60000000000002</c:v>
                </c:pt>
                <c:pt idx="1">
                  <c:v>75.40000000000002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CBA-4182-B92B-20C8DB45E7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4"/>
      </c:doughnut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'Zahájení 2022'!$O$5</c:f>
          <c:strCache>
            <c:ptCount val="1"/>
            <c:pt idx="0">
              <c:v>122,1 km</c:v>
            </c:pt>
          </c:strCache>
        </c:strRef>
      </c:tx>
      <c:layout>
        <c:manualLayout>
          <c:xMode val="edge"/>
          <c:yMode val="edge"/>
          <c:x val="0.40024997201734874"/>
          <c:y val="0.45833322727898773"/>
        </c:manualLayout>
      </c:layout>
      <c:overlay val="1"/>
      <c:txPr>
        <a:bodyPr/>
        <a:lstStyle/>
        <a:p>
          <a:pPr>
            <a:defRPr sz="2000" b="0" i="0" u="none" strike="noStrike" baseline="0">
              <a:solidFill>
                <a:srgbClr val="003366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63E8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58B-4BF8-833B-3E20BC927733}"/>
              </c:ext>
            </c:extLst>
          </c:dPt>
          <c:dPt>
            <c:idx val="1"/>
            <c:bubble3D val="0"/>
            <c:spPr>
              <a:solidFill>
                <a:srgbClr val="0093D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58B-4BF8-833B-3E20BC927733}"/>
              </c:ext>
            </c:extLst>
          </c:dPt>
          <c:dLbls>
            <c:dLbl>
              <c:idx val="0"/>
              <c:layout>
                <c:manualLayout>
                  <c:x val="6.1111111111111012E-2"/>
                  <c:y val="-6.2962762467191596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63E85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58B-4BF8-833B-3E20BC927733}"/>
                </c:ext>
              </c:extLst>
            </c:dLbl>
            <c:dLbl>
              <c:idx val="1"/>
              <c:layout/>
              <c:spPr>
                <a:solidFill>
                  <a:schemeClr val="bg1"/>
                </a:solidFill>
                <a:ln>
                  <a:solidFill>
                    <a:srgbClr val="063E85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58B-4BF8-833B-3E20BC927733}"/>
                </c:ext>
              </c:extLst>
            </c:dLbl>
            <c:dLbl>
              <c:idx val="2"/>
              <c:layout>
                <c:manualLayout>
                  <c:x val="-4.7222222222222221E-2"/>
                  <c:y val="-9.2592592592592587E-3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63E85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58B-4BF8-833B-3E20BC927733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063E85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rgbClr val="333333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'Zahájení 2022'!$N$3:$N$4</c:f>
              <c:strCache>
                <c:ptCount val="2"/>
                <c:pt idx="0">
                  <c:v>Dálnice</c:v>
                </c:pt>
                <c:pt idx="1">
                  <c:v>Silnice I. tř.</c:v>
                </c:pt>
              </c:strCache>
            </c:strRef>
          </c:cat>
          <c:val>
            <c:numRef>
              <c:f>'Zahájení 2022'!$O$3:$O$4</c:f>
              <c:numCache>
                <c:formatCode>0.0\ \k\m</c:formatCode>
                <c:ptCount val="2"/>
                <c:pt idx="0">
                  <c:v>48.6</c:v>
                </c:pt>
                <c:pt idx="1">
                  <c:v>73.5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58B-4BF8-833B-3E20BC927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4"/>
      </c:doughnut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'Zprovoznění 2022'!$O$4</c:f>
          <c:strCache>
            <c:ptCount val="1"/>
            <c:pt idx="0">
              <c:v>45,1 km</c:v>
            </c:pt>
          </c:strCache>
        </c:strRef>
      </c:tx>
      <c:layout>
        <c:manualLayout>
          <c:xMode val="edge"/>
          <c:yMode val="edge"/>
          <c:x val="0.41797173161641066"/>
          <c:y val="0.45734971471160235"/>
        </c:manualLayout>
      </c:layout>
      <c:overlay val="1"/>
      <c:txPr>
        <a:bodyPr/>
        <a:lstStyle/>
        <a:p>
          <a:pPr>
            <a:defRPr sz="2000" b="0" i="0" u="none" strike="noStrike" baseline="0">
              <a:solidFill>
                <a:srgbClr val="003366"/>
              </a:solidFill>
              <a:latin typeface="Arial"/>
              <a:ea typeface="Arial"/>
              <a:cs typeface="Arial"/>
            </a:defRPr>
          </a:pPr>
          <a:endParaRPr lang="cs-CZ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08-4E5A-B76A-CB4F562C6A15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08-4E5A-B76A-CB4F562C6A15}"/>
              </c:ext>
            </c:extLst>
          </c:dPt>
          <c:dPt>
            <c:idx val="2"/>
            <c:bubble3D val="0"/>
            <c:spPr>
              <a:solidFill>
                <a:srgbClr val="95C11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08-4E5A-B76A-CB4F562C6A15}"/>
              </c:ext>
            </c:extLst>
          </c:dPt>
          <c:dLbls>
            <c:dLbl>
              <c:idx val="0"/>
              <c:layout>
                <c:manualLayout>
                  <c:x val="3.7499890638670166E-2"/>
                  <c:y val="7.4074256342957126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00B05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E08-4E5A-B76A-CB4F562C6A15}"/>
                </c:ext>
              </c:extLst>
            </c:dLbl>
            <c:dLbl>
              <c:idx val="1"/>
              <c:layout>
                <c:manualLayout>
                  <c:x val="-2.7777777777777267E-3"/>
                  <c:y val="9.2592592592592587E-3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92D050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E08-4E5A-B76A-CB4F562C6A15}"/>
                </c:ext>
              </c:extLst>
            </c:dLbl>
            <c:dLbl>
              <c:idx val="2"/>
              <c:layout>
                <c:manualLayout>
                  <c:x val="-1.9444444444444497E-2"/>
                  <c:y val="1.3888888888888888E-2"/>
                </c:manualLayout>
              </c:layout>
              <c:spPr>
                <a:solidFill>
                  <a:schemeClr val="bg1"/>
                </a:solidFill>
                <a:ln>
                  <a:solidFill>
                    <a:srgbClr val="95C11F"/>
                  </a:solidFill>
                </a:ln>
                <a:effectLst/>
              </c:spPr>
              <c:txPr>
                <a:bodyPr/>
                <a:lstStyle/>
                <a:p>
                  <a:pPr>
                    <a:defRPr sz="900" b="1" i="0" u="none" strike="noStrike" baseline="0">
                      <a:solidFill>
                        <a:srgbClr val="333333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08-4E5A-B76A-CB4F562C6A15}"/>
                </c:ext>
              </c:extLst>
            </c:dLbl>
            <c:spPr>
              <a:solidFill>
                <a:schemeClr val="bg1"/>
              </a:solidFill>
              <a:ln>
                <a:solidFill>
                  <a:srgbClr val="FF0000"/>
                </a:solidFill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 i="0" u="none" strike="noStrike" baseline="0">
                    <a:solidFill>
                      <a:srgbClr val="333333"/>
                    </a:solidFill>
                    <a:latin typeface="Arial"/>
                    <a:ea typeface="Arial"/>
                    <a:cs typeface="Arial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'Zprovoznění 2022'!$N$2:$N$3</c:f>
              <c:strCache>
                <c:ptCount val="2"/>
                <c:pt idx="0">
                  <c:v>Dálnice</c:v>
                </c:pt>
                <c:pt idx="1">
                  <c:v>Silnice I. tř.</c:v>
                </c:pt>
              </c:strCache>
            </c:strRef>
          </c:cat>
          <c:val>
            <c:numRef>
              <c:f>'Zprovoznění 2022'!$O$2:$O$3</c:f>
              <c:numCache>
                <c:formatCode>0.0\ \k\m</c:formatCode>
                <c:ptCount val="2"/>
                <c:pt idx="0">
                  <c:v>25.5</c:v>
                </c:pt>
                <c:pt idx="1">
                  <c:v>19.600000000000001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E08-4E5A-B76A-CB4F562C6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4"/>
      </c:doughnutChart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cs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List1!$A$4</c:f>
              <c:strCache>
                <c:ptCount val="1"/>
                <c:pt idx="0">
                  <c:v>5001110007 
Opravy a údržba silnice I. třídy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List1!$B$3:$H$3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plán</c:v>
                </c:pt>
                <c:pt idx="6">
                  <c:v>2023 plán</c:v>
                </c:pt>
              </c:strCache>
            </c:strRef>
          </c:cat>
          <c:val>
            <c:numRef>
              <c:f>List1!$B$4:$H$4</c:f>
              <c:numCache>
                <c:formatCode>#,##0</c:formatCode>
                <c:ptCount val="7"/>
                <c:pt idx="0">
                  <c:v>7970870</c:v>
                </c:pt>
                <c:pt idx="1">
                  <c:v>9799644.4428499993</c:v>
                </c:pt>
                <c:pt idx="2">
                  <c:v>11351880</c:v>
                </c:pt>
                <c:pt idx="3">
                  <c:v>10099967</c:v>
                </c:pt>
                <c:pt idx="4">
                  <c:v>10280000</c:v>
                </c:pt>
                <c:pt idx="5">
                  <c:v>9820000</c:v>
                </c:pt>
                <c:pt idx="6">
                  <c:v>11000000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47E7-4831-8195-A61F83FB2AEC}"/>
            </c:ext>
          </c:extLst>
        </c:ser>
        <c:ser>
          <c:idx val="1"/>
          <c:order val="1"/>
          <c:tx>
            <c:strRef>
              <c:f>List1!$A$5</c:f>
              <c:strCache>
                <c:ptCount val="1"/>
                <c:pt idx="0">
                  <c:v>5001150009 
Opravy a údržba dálnice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List1!$B$3:$H$3</c:f>
              <c:strCach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 plán</c:v>
                </c:pt>
                <c:pt idx="6">
                  <c:v>2023 plán</c:v>
                </c:pt>
              </c:strCache>
            </c:strRef>
          </c:cat>
          <c:val>
            <c:numRef>
              <c:f>List1!$B$5:$H$5</c:f>
              <c:numCache>
                <c:formatCode>#,##0</c:formatCode>
                <c:ptCount val="7"/>
                <c:pt idx="0">
                  <c:v>2249872.1039999998</c:v>
                </c:pt>
                <c:pt idx="1">
                  <c:v>4710000.2420000006</c:v>
                </c:pt>
                <c:pt idx="2">
                  <c:v>5017474.6380000003</c:v>
                </c:pt>
                <c:pt idx="3">
                  <c:v>4262212</c:v>
                </c:pt>
                <c:pt idx="4">
                  <c:v>3910000</c:v>
                </c:pt>
                <c:pt idx="5">
                  <c:v>3800000</c:v>
                </c:pt>
                <c:pt idx="6">
                  <c:v>4000000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7E7-4831-8195-A61F83FB2A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88750440"/>
        <c:axId val="790861728"/>
      </c:lineChart>
      <c:catAx>
        <c:axId val="788750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90861728"/>
        <c:crosses val="autoZero"/>
        <c:auto val="1"/>
        <c:lblAlgn val="ctr"/>
        <c:lblOffset val="100"/>
        <c:noMultiLvlLbl val="0"/>
      </c:catAx>
      <c:valAx>
        <c:axId val="790861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788750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2DFC334-8C23-40EC-B1F7-0F780C637502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3D61D55-9E52-449E-89B8-9CCA5FAEDAE0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48743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7AD125-AEC1-4B9E-8CF5-066766ACE8FD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95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80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2022-2023: </a:t>
            </a:r>
            <a:r>
              <a:rPr lang="cs-CZ" b="0" i="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nižší - návrh rozpočtu předložený </a:t>
            </a:r>
            <a:r>
              <a:rPr lang="cs-CZ" b="0" i="0" dirty="0" err="1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řsd</a:t>
            </a:r>
            <a:r>
              <a:rPr lang="cs-CZ" b="0" i="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 podle stanovených limitů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D61D55-9E52-449E-89B8-9CCA5FAEDAE0}" type="slidenum">
              <a:rPr kumimoji="0" lang="cs-C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s-CZ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424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Bez videa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1D55-9E52-449E-89B8-9CCA5FAEDAE0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6364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5656595-AD9E-4C3C-912D-A427E39397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722B3511-8677-470E-88EC-61879DBFB0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cs-CZ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3BA0E8B0-1882-4529-8162-72DCF45E8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xfrm>
            <a:off x="4106863" y="9901238"/>
            <a:ext cx="3141662" cy="520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83C518-FE41-4587-B853-6C32A6940A19}" type="slidenum">
              <a:rPr kumimoji="0" lang="en-US" altLang="cs-CZ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cs-CZ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Video na pozadí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1D55-9E52-449E-89B8-9CCA5FAEDAE0}" type="slidenum">
              <a:rPr lang="cs-CZ" smtClean="0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654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773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475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271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 content with 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01658" y="317500"/>
            <a:ext cx="11188700" cy="69850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7577885" y="1658680"/>
            <a:ext cx="4112468" cy="47230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642431" algn="r"/>
              </a:tabLst>
              <a:defRPr sz="2031">
                <a:solidFill>
                  <a:schemeClr val="accent3"/>
                </a:solidFill>
              </a:defRPr>
            </a:lvl1pPr>
            <a:lvl2pPr>
              <a:tabLst>
                <a:tab pos="4642431" algn="r"/>
              </a:tabLst>
              <a:defRPr/>
            </a:lvl2pPr>
            <a:lvl3pPr>
              <a:tabLst>
                <a:tab pos="4642431" algn="r"/>
              </a:tabLst>
              <a:defRPr/>
            </a:lvl3pPr>
            <a:lvl4pPr>
              <a:tabLst>
                <a:tab pos="4642431" algn="r"/>
              </a:tabLst>
              <a:defRPr/>
            </a:lvl4pPr>
            <a:lvl5pPr>
              <a:tabLst>
                <a:tab pos="4642431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6"/>
          </p:nvPr>
        </p:nvSpPr>
        <p:spPr>
          <a:xfrm>
            <a:off x="501657" y="1665288"/>
            <a:ext cx="6506348" cy="4716462"/>
          </a:xfrm>
          <a:prstGeom prst="rect">
            <a:avLst/>
          </a:prstGeom>
        </p:spPr>
        <p:txBody>
          <a:bodyPr/>
          <a:lstStyle>
            <a:lvl1pPr>
              <a:tabLst>
                <a:tab pos="4642431" algn="r"/>
              </a:tabLst>
              <a:defRPr/>
            </a:lvl1pPr>
            <a:lvl2pPr>
              <a:tabLst>
                <a:tab pos="4642431" algn="r"/>
              </a:tabLst>
              <a:defRPr/>
            </a:lvl2pPr>
            <a:lvl3pPr>
              <a:tabLst>
                <a:tab pos="4642431" algn="r"/>
              </a:tabLst>
              <a:defRPr/>
            </a:lvl3pPr>
            <a:lvl4pPr>
              <a:tabLst>
                <a:tab pos="4642431" algn="r"/>
              </a:tabLst>
              <a:defRPr/>
            </a:lvl4pPr>
            <a:lvl5pPr>
              <a:tabLst>
                <a:tab pos="4642431" algn="r"/>
              </a:tabLst>
              <a:defRPr baseline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501653" y="651602"/>
            <a:ext cx="1118869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46" b="0">
                <a:solidFill>
                  <a:srgbClr val="575757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7979788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9A88AA-4D38-421C-85C1-9AEB6CF4C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4" y="1241410"/>
            <a:ext cx="11264567" cy="46010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081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952F171-B819-46EB-9577-A87D753DE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59812" y="-63812"/>
            <a:ext cx="5976027" cy="6103651"/>
          </a:xfrm>
          <a:prstGeom prst="rect">
            <a:avLst/>
          </a:prstGeom>
        </p:spPr>
      </p:pic>
      <p:sp>
        <p:nvSpPr>
          <p:cNvPr id="13" name="Název prezentace">
            <a:extLst>
              <a:ext uri="{FF2B5EF4-FFF2-40B4-BE49-F238E27FC236}">
                <a16:creationId xmlns:a16="http://schemas.microsoft.com/office/drawing/2014/main" id="{F0492CB3-09F3-4DF7-8691-C0D2F4914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884" y="1736636"/>
            <a:ext cx="5199877" cy="193871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4105" b="1" baseline="0">
                <a:solidFill>
                  <a:srgbClr val="063E85"/>
                </a:solidFill>
              </a:defRPr>
            </a:lvl1pPr>
          </a:lstStyle>
          <a:p>
            <a:pPr lvl="0"/>
            <a:r>
              <a:rPr lang="cs-CZ" dirty="0"/>
              <a:t>Vlož název prezentace</a:t>
            </a:r>
          </a:p>
        </p:txBody>
      </p:sp>
      <p:sp>
        <p:nvSpPr>
          <p:cNvPr id="14" name="Zástupný text 19">
            <a:extLst>
              <a:ext uri="{FF2B5EF4-FFF2-40B4-BE49-F238E27FC236}">
                <a16:creationId xmlns:a16="http://schemas.microsoft.com/office/drawing/2014/main" id="{8888D2E3-F330-4CE9-9049-65E8D6071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80884" y="4013749"/>
            <a:ext cx="5199877" cy="498273"/>
          </a:xfrm>
        </p:spPr>
        <p:txBody>
          <a:bodyPr/>
          <a:lstStyle>
            <a:lvl1pPr marL="0" indent="0">
              <a:buNone/>
              <a:defRPr sz="2737"/>
            </a:lvl1pPr>
          </a:lstStyle>
          <a:p>
            <a:pPr lvl="0"/>
            <a:r>
              <a:rPr lang="cs-CZ" dirty="0"/>
              <a:t>Vlož datum</a:t>
            </a:r>
          </a:p>
        </p:txBody>
      </p:sp>
      <p:sp>
        <p:nvSpPr>
          <p:cNvPr id="15" name="Zástupný text 21">
            <a:extLst>
              <a:ext uri="{FF2B5EF4-FFF2-40B4-BE49-F238E27FC236}">
                <a16:creationId xmlns:a16="http://schemas.microsoft.com/office/drawing/2014/main" id="{F7699921-2EF3-4404-87F0-D466DA5C4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42519" y="4887539"/>
            <a:ext cx="4833722" cy="914695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2737">
                <a:solidFill>
                  <a:srgbClr val="0093D3"/>
                </a:solidFill>
              </a:defRPr>
            </a:lvl1pPr>
          </a:lstStyle>
          <a:p>
            <a:pPr lvl="0"/>
            <a:r>
              <a:rPr lang="cs-CZ" dirty="0"/>
              <a:t>Jméno a Příjmení</a:t>
            </a:r>
            <a:br>
              <a:rPr lang="cs-CZ" dirty="0"/>
            </a:br>
            <a:r>
              <a:rPr lang="cs-CZ" dirty="0"/>
              <a:t>funkce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8BACC30D-9F79-48AC-820F-77665485C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241" y="442317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obrázku 4">
            <a:extLst>
              <a:ext uri="{FF2B5EF4-FFF2-40B4-BE49-F238E27FC236}">
                <a16:creationId xmlns:a16="http://schemas.microsoft.com/office/drawing/2014/main" id="{E8A36917-6DD8-4881-9480-6DF91F171D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1241" y="3116196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EE78514-7DB4-4906-869F-163277E9DCE0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1051DDD-3D4C-4DD7-8B63-E197393A101A}"/>
              </a:ext>
            </a:extLst>
          </p:cNvPr>
          <p:cNvSpPr txBox="1"/>
          <p:nvPr userDrawn="1"/>
        </p:nvSpPr>
        <p:spPr>
          <a:xfrm>
            <a:off x="5663828" y="6288114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21" name="Zástupný symbol obrázku 4">
            <a:extLst>
              <a:ext uri="{FF2B5EF4-FFF2-40B4-BE49-F238E27FC236}">
                <a16:creationId xmlns:a16="http://schemas.microsoft.com/office/drawing/2014/main" id="{A106FEC5-5A65-4FCF-90F8-237FCCC43D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61114" y="438925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3" name="Zástupný symbol obrázku 4">
            <a:extLst>
              <a:ext uri="{FF2B5EF4-FFF2-40B4-BE49-F238E27FC236}">
                <a16:creationId xmlns:a16="http://schemas.microsoft.com/office/drawing/2014/main" id="{5A875D73-4329-45F7-A37F-A768F729B7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61114" y="3116196"/>
            <a:ext cx="2661823" cy="2595009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DE0C35-C676-4AC1-B50F-C9B5D491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756266" y="442317"/>
            <a:ext cx="2924495" cy="717849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D0EBFC2F-248B-4A97-9952-895285A06D40}"/>
              </a:ext>
            </a:extLst>
          </p:cNvPr>
          <p:cNvCxnSpPr>
            <a:cxnSpLocks/>
          </p:cNvCxnSpPr>
          <p:nvPr userDrawn="1"/>
        </p:nvCxnSpPr>
        <p:spPr>
          <a:xfrm>
            <a:off x="6480885" y="3849147"/>
            <a:ext cx="5199876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31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/>
      <p:bldP spid="21" grpId="0" animBg="1"/>
      <p:bldP spid="23" grpId="0" animBg="1"/>
    </p:bld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5622" y="1241390"/>
            <a:ext cx="11265138" cy="445440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193"/>
            </a:lvl1pPr>
            <a:lvl2pPr>
              <a:defRPr sz="3193"/>
            </a:lvl2pPr>
            <a:lvl3pPr>
              <a:defRPr sz="2737"/>
            </a:lvl3pPr>
            <a:lvl4pPr>
              <a:defRPr sz="2281"/>
            </a:lvl4pPr>
            <a:lvl5pPr>
              <a:defRPr sz="205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717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9A88AA-4D38-421C-85C1-9AEB6CF4C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4" y="1241410"/>
            <a:ext cx="11264567" cy="46010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rní pruh">
            <a:extLst>
              <a:ext uri="{FF2B5EF4-FFF2-40B4-BE49-F238E27FC236}">
                <a16:creationId xmlns:a16="http://schemas.microsoft.com/office/drawing/2014/main" id="{C84109E4-D010-4193-A425-AECE7EEDC968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8" name="symbol MUK">
            <a:extLst>
              <a:ext uri="{FF2B5EF4-FFF2-40B4-BE49-F238E27FC236}">
                <a16:creationId xmlns:a16="http://schemas.microsoft.com/office/drawing/2014/main" id="{06F30B3F-E0AB-42C1-B545-F09CDE2BF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2695" y="3"/>
            <a:ext cx="3879328" cy="3962383"/>
          </a:xfrm>
          <a:prstGeom prst="rect">
            <a:avLst/>
          </a:prstGeom>
        </p:spPr>
      </p:pic>
      <p:sp>
        <p:nvSpPr>
          <p:cNvPr id="9" name="spodní pruh">
            <a:extLst>
              <a:ext uri="{FF2B5EF4-FFF2-40B4-BE49-F238E27FC236}">
                <a16:creationId xmlns:a16="http://schemas.microsoft.com/office/drawing/2014/main" id="{BD24F4E9-85F7-4382-8DAD-5D50360484C3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0" name="logo ŘSD">
            <a:extLst>
              <a:ext uri="{FF2B5EF4-FFF2-40B4-BE49-F238E27FC236}">
                <a16:creationId xmlns:a16="http://schemas.microsoft.com/office/drawing/2014/main" id="{8693794D-A0C5-4894-81AE-5D3D79A51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4616" y="6199937"/>
            <a:ext cx="1809917" cy="599551"/>
          </a:xfrm>
          <a:prstGeom prst="rect">
            <a:avLst/>
          </a:prstGeom>
        </p:spPr>
      </p:pic>
      <p:sp>
        <p:nvSpPr>
          <p:cNvPr id="4" name="popisek fotky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75944" y="5672330"/>
            <a:ext cx="5655315" cy="30961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368" b="1"/>
            </a:lvl1pPr>
            <a:lvl2pPr>
              <a:defRPr sz="3193"/>
            </a:lvl2pPr>
            <a:lvl3pPr>
              <a:defRPr sz="2737"/>
            </a:lvl3pPr>
            <a:lvl4pPr>
              <a:defRPr sz="2281"/>
            </a:lvl4pPr>
            <a:lvl5pPr>
              <a:defRPr sz="2053"/>
            </a:lvl5pPr>
          </a:lstStyle>
          <a:p>
            <a:pPr lvl="0"/>
            <a:r>
              <a:rPr lang="cs-CZ" dirty="0"/>
              <a:t>popisek fotky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924" y="959016"/>
            <a:ext cx="5323190" cy="2908216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název kapitoly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622BEACC-81A6-4A6D-B407-8B712161F4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86594"/>
            <a:ext cx="5765646" cy="5853078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www.rsd.cz">
            <a:extLst>
              <a:ext uri="{FF2B5EF4-FFF2-40B4-BE49-F238E27FC236}">
                <a16:creationId xmlns:a16="http://schemas.microsoft.com/office/drawing/2014/main" id="{C50BBF02-316B-48E4-AF5A-F54E0D4960B1}"/>
              </a:ext>
            </a:extLst>
          </p:cNvPr>
          <p:cNvSpPr txBox="1"/>
          <p:nvPr userDrawn="1"/>
        </p:nvSpPr>
        <p:spPr>
          <a:xfrm>
            <a:off x="442248" y="6282272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13" name="cislo slajdu">
            <a:extLst>
              <a:ext uri="{FF2B5EF4-FFF2-40B4-BE49-F238E27FC236}">
                <a16:creationId xmlns:a16="http://schemas.microsoft.com/office/drawing/2014/main" id="{8803EB32-406D-4314-8A01-F7F3EFD24E7B}"/>
              </a:ext>
            </a:extLst>
          </p:cNvPr>
          <p:cNvSpPr txBox="1"/>
          <p:nvPr userDrawn="1"/>
        </p:nvSpPr>
        <p:spPr>
          <a:xfrm>
            <a:off x="11472879" y="17524"/>
            <a:ext cx="68991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089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089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0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decel="100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11" grpId="0"/>
      <p:bldP spid="12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e zápat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272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66423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D1CE529-7B44-43B0-8CAC-2C0F236F3D62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772384-181A-4B9B-9B67-DCBC83932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3879328" cy="396238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9C760C2-54D8-4222-B4B0-01BD1F99623E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5688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A6CEB-63A2-4629-A117-3BDB2703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722" y="1420341"/>
            <a:ext cx="5916556" cy="2536324"/>
          </a:xfrm>
        </p:spPr>
        <p:txBody>
          <a:bodyPr>
            <a:noAutofit/>
          </a:bodyPr>
          <a:lstStyle>
            <a:lvl1pPr algn="ctr">
              <a:defRPr sz="6532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03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3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A133D-D22C-461D-B7D2-B39CE796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4F9AA-836D-45F8-8E8F-55B4196CB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22D9E-AF54-4DE7-80C5-6A934BBEC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B0722B-B165-4DE4-8E12-A91A851EE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141EEE-F023-4349-BDD0-1CAD31585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06667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61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21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26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80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32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69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8450F-D43A-447D-AE08-D1FF7B4C6B06}" type="datetimeFigureOut">
              <a:rPr lang="cs-CZ" smtClean="0"/>
              <a:t>04.05.2022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ABE0-AB08-445E-A70A-985F58389E57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33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ní pruh">
            <a:extLst>
              <a:ext uri="{FF2B5EF4-FFF2-40B4-BE49-F238E27FC236}">
                <a16:creationId xmlns:a16="http://schemas.microsoft.com/office/drawing/2014/main" id="{AEB558E2-14FF-42C7-8A7F-2BEE0DD2B49C}"/>
              </a:ext>
            </a:extLst>
          </p:cNvPr>
          <p:cNvSpPr/>
          <p:nvPr userDrawn="1"/>
        </p:nvSpPr>
        <p:spPr>
          <a:xfrm>
            <a:off x="2" y="0"/>
            <a:ext cx="12192000" cy="28803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10" name="symbol MUK">
            <a:extLst>
              <a:ext uri="{FF2B5EF4-FFF2-40B4-BE49-F238E27FC236}">
                <a16:creationId xmlns:a16="http://schemas.microsoft.com/office/drawing/2014/main" id="{54EF8AFE-94BC-4755-ADFB-FFEEB15CF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3879328" cy="3962383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03202" y="369003"/>
            <a:ext cx="11277559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03202" y="1269002"/>
            <a:ext cx="11277559" cy="4608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spodní pruh">
            <a:extLst>
              <a:ext uri="{FF2B5EF4-FFF2-40B4-BE49-F238E27FC236}">
                <a16:creationId xmlns:a16="http://schemas.microsoft.com/office/drawing/2014/main" id="{8E72A740-5941-4113-B015-D3C8C57E6EC0}"/>
              </a:ext>
            </a:extLst>
          </p:cNvPr>
          <p:cNvSpPr/>
          <p:nvPr userDrawn="1"/>
        </p:nvSpPr>
        <p:spPr>
          <a:xfrm>
            <a:off x="2" y="6138003"/>
            <a:ext cx="12192000" cy="720000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/>
          </a:p>
        </p:txBody>
      </p:sp>
      <p:pic>
        <p:nvPicPr>
          <p:cNvPr id="5" name="logo ŘSD">
            <a:extLst>
              <a:ext uri="{FF2B5EF4-FFF2-40B4-BE49-F238E27FC236}">
                <a16:creationId xmlns:a16="http://schemas.microsoft.com/office/drawing/2014/main" id="{C08F1E6D-DCD2-4076-9AC2-3550454E8D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7983" y="6199937"/>
            <a:ext cx="1809917" cy="599551"/>
          </a:xfrm>
          <a:prstGeom prst="rect">
            <a:avLst/>
          </a:prstGeom>
        </p:spPr>
      </p:pic>
      <p:sp>
        <p:nvSpPr>
          <p:cNvPr id="8" name="www.rsd.cz">
            <a:extLst>
              <a:ext uri="{FF2B5EF4-FFF2-40B4-BE49-F238E27FC236}">
                <a16:creationId xmlns:a16="http://schemas.microsoft.com/office/drawing/2014/main" id="{2231B00B-1645-44FA-B722-99D1F07FF14D}"/>
              </a:ext>
            </a:extLst>
          </p:cNvPr>
          <p:cNvSpPr txBox="1"/>
          <p:nvPr userDrawn="1"/>
        </p:nvSpPr>
        <p:spPr>
          <a:xfrm>
            <a:off x="448089" y="6288114"/>
            <a:ext cx="6094661" cy="436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235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4" name="cislo slajdu">
            <a:extLst>
              <a:ext uri="{FF2B5EF4-FFF2-40B4-BE49-F238E27FC236}">
                <a16:creationId xmlns:a16="http://schemas.microsoft.com/office/drawing/2014/main" id="{F9EC6327-D352-4AEA-908D-503DE87FE69D}"/>
              </a:ext>
            </a:extLst>
          </p:cNvPr>
          <p:cNvSpPr txBox="1"/>
          <p:nvPr userDrawn="1"/>
        </p:nvSpPr>
        <p:spPr>
          <a:xfrm>
            <a:off x="11472879" y="23366"/>
            <a:ext cx="689915" cy="25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089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089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05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  <p:hf hdr="0" ftr="0" dt="0"/>
  <p:txStyles>
    <p:titleStyle>
      <a:lvl1pPr algn="l" defTabSz="1219173" rtl="0" eaLnBrk="1" latinLnBrk="0" hangingPunct="1">
        <a:spcBef>
          <a:spcPct val="0"/>
        </a:spcBef>
        <a:buNone/>
        <a:defRPr sz="3266" b="1" kern="1200">
          <a:solidFill>
            <a:srgbClr val="0093D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219173" rtl="0" eaLnBrk="1" latinLnBrk="0" hangingPunct="1">
        <a:spcBef>
          <a:spcPct val="20000"/>
        </a:spcBef>
        <a:buClr>
          <a:srgbClr val="0093D3"/>
        </a:buClr>
        <a:buFont typeface="Wingdings" pitchFamily="2" charset="2"/>
        <a:buNone/>
        <a:defRPr sz="3266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990579" indent="-380992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903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523966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54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2133553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177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2743139" indent="-304793" algn="l" defTabSz="1219173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1814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3352726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14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901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86" indent="-304793" algn="l" defTabSz="1219173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7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3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9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46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33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21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107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94" algn="l" defTabSz="12191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5">
          <p15:clr>
            <a:srgbClr val="F26B43"/>
          </p15:clr>
        </p15:guide>
        <p15:guide id="2" pos="4233">
          <p15:clr>
            <a:srgbClr val="F26B43"/>
          </p15:clr>
        </p15:guide>
        <p15:guide id="3" pos="811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R:\CloudStation\RSD\Mapy\Mapy%20oprav\2021\do%20prezentace\rsd-mapa-opravy-A0-2021-do-prezentace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6AEB86A-45B5-4BCF-A30D-3D42B7CB5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0885" y="1736681"/>
            <a:ext cx="5199877" cy="193866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Aktuální informace o údržbě dálnic </a:t>
            </a:r>
            <a:br>
              <a:rPr lang="cs-CZ" dirty="0"/>
            </a:br>
            <a:r>
              <a:rPr lang="cs-CZ" dirty="0"/>
              <a:t>a silnic I. třídy v ČR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1BA511-EDB1-48D0-BD68-28FA2FE2E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80885" y="4013734"/>
            <a:ext cx="5199877" cy="49826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4.–5. 5. 2022, Znojmo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55E9570-C330-45E6-89A1-6BF31CDBDB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42519" y="4887502"/>
            <a:ext cx="4833722" cy="914671"/>
          </a:xfrm>
        </p:spPr>
        <p:txBody>
          <a:bodyPr>
            <a:normAutofit lnSpcReduction="10000"/>
          </a:bodyPr>
          <a:lstStyle/>
          <a:p>
            <a:r>
              <a:rPr lang="cs-CZ" dirty="0"/>
              <a:t>Ing. Radek Mátl</a:t>
            </a:r>
          </a:p>
          <a:p>
            <a:r>
              <a:rPr lang="cs-CZ" dirty="0"/>
              <a:t>generální ředitel ŘSD ČR</a:t>
            </a:r>
          </a:p>
        </p:txBody>
      </p:sp>
      <p:pic>
        <p:nvPicPr>
          <p:cNvPr id="17" name="Zástupný symbol obrázku 16">
            <a:extLst>
              <a:ext uri="{FF2B5EF4-FFF2-40B4-BE49-F238E27FC236}">
                <a16:creationId xmlns:a16="http://schemas.microsoft.com/office/drawing/2014/main" id="{10FBA988-523E-4154-BBCC-3CFDFAA5B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0" r="21130"/>
          <a:stretch/>
        </p:blipFill>
        <p:spPr>
          <a:xfrm>
            <a:off x="511241" y="442317"/>
            <a:ext cx="2661823" cy="2595009"/>
          </a:xfrm>
        </p:spPr>
      </p:pic>
      <p:pic>
        <p:nvPicPr>
          <p:cNvPr id="23" name="Zástupný symbol obrázku 22">
            <a:extLst>
              <a:ext uri="{FF2B5EF4-FFF2-40B4-BE49-F238E27FC236}">
                <a16:creationId xmlns:a16="http://schemas.microsoft.com/office/drawing/2014/main" id="{AF24B5CD-BBD3-4386-B32E-82C203F355A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8" r="15818"/>
          <a:stretch/>
        </p:blipFill>
        <p:spPr>
          <a:xfrm>
            <a:off x="511241" y="3116196"/>
            <a:ext cx="2661823" cy="2595009"/>
          </a:xfrm>
        </p:spPr>
      </p:pic>
      <p:pic>
        <p:nvPicPr>
          <p:cNvPr id="19" name="Zástupný symbol obrázku 18">
            <a:extLst>
              <a:ext uri="{FF2B5EF4-FFF2-40B4-BE49-F238E27FC236}">
                <a16:creationId xmlns:a16="http://schemas.microsoft.com/office/drawing/2014/main" id="{E77C9D8C-7CA7-4084-8A17-1B94C1C6C09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6" r="15836"/>
          <a:stretch/>
        </p:blipFill>
        <p:spPr>
          <a:xfrm>
            <a:off x="3261114" y="438925"/>
            <a:ext cx="2661823" cy="2595009"/>
          </a:xfrm>
        </p:spPr>
      </p:pic>
      <p:pic>
        <p:nvPicPr>
          <p:cNvPr id="26" name="Zástupný symbol obrázku 25">
            <a:extLst>
              <a:ext uri="{FF2B5EF4-FFF2-40B4-BE49-F238E27FC236}">
                <a16:creationId xmlns:a16="http://schemas.microsoft.com/office/drawing/2014/main" id="{93ECA8AA-4205-4310-8C5D-890DE07AA4F4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2" r="13322"/>
          <a:stretch/>
        </p:blipFill>
        <p:spPr>
          <a:xfrm>
            <a:off x="3261114" y="3116196"/>
            <a:ext cx="2661823" cy="2595009"/>
          </a:xfrm>
        </p:spPr>
      </p:pic>
    </p:spTree>
    <p:extLst>
      <p:ext uri="{BB962C8B-B14F-4D97-AF65-F5344CB8AC3E}">
        <p14:creationId xmlns:p14="http://schemas.microsoft.com/office/powerpoint/2010/main" val="31101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6548106-F252-4B1B-A208-9F92047E4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CEV – Centrální evidence vad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E46D830-5D56-4171-A3CC-334AC0F144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5" y="1241410"/>
            <a:ext cx="5679806" cy="4601087"/>
          </a:xfrm>
        </p:spPr>
        <p:txBody>
          <a:bodyPr numCol="1" spcCol="720000">
            <a:normAutofit fontScale="55000" lnSpcReduction="20000"/>
          </a:bodyPr>
          <a:lstStyle/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provedených zákonných prohlídek pro správce PK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nalezených závad na PK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oprav nalezených závad na PK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Evidence a hlídání záručních lhůt provedených staveb vč. ukládání dokladů =&gt; uplatňování nároků z těchto Záruk za odstranění vad – podklady pro Reklamaci</a:t>
            </a:r>
          </a:p>
          <a:p>
            <a:pPr marL="180000" indent="-1800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dirty="0"/>
              <a:t>Přehled o pracovních činnostech zhotovitelů</a:t>
            </a:r>
          </a:p>
          <a:p>
            <a:pPr>
              <a:lnSpc>
                <a:spcPct val="120000"/>
              </a:lnSpc>
            </a:pPr>
            <a:r>
              <a:rPr lang="cs-CZ" dirty="0"/>
              <a:t> </a:t>
            </a:r>
          </a:p>
          <a:p>
            <a:pPr>
              <a:lnSpc>
                <a:spcPct val="120000"/>
              </a:lnSpc>
            </a:pPr>
            <a:r>
              <a:rPr lang="cs-CZ" dirty="0"/>
              <a:t>Systém CEV je dostupný jako webová aplikace. </a:t>
            </a:r>
          </a:p>
          <a:p>
            <a:pPr>
              <a:lnSpc>
                <a:spcPct val="120000"/>
              </a:lnSpc>
            </a:pPr>
            <a:r>
              <a:rPr lang="cs-CZ" dirty="0"/>
              <a:t>Součástí je i mobilní aplikace.</a:t>
            </a:r>
          </a:p>
          <a:p>
            <a:pPr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b="1" dirty="0"/>
              <a:t>Přístup do aplikace: </a:t>
            </a:r>
            <a:r>
              <a:rPr lang="cs-CZ" b="1" dirty="0">
                <a:solidFill>
                  <a:schemeClr val="accent2"/>
                </a:solidFill>
              </a:rPr>
              <a:t>https://cev.rsd.cz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6931369-15FB-4D1E-BF1D-B4CA678B5CC6}"/>
              </a:ext>
            </a:extLst>
          </p:cNvPr>
          <p:cNvSpPr txBox="1"/>
          <p:nvPr/>
        </p:nvSpPr>
        <p:spPr>
          <a:xfrm>
            <a:off x="6297027" y="1241410"/>
            <a:ext cx="5560011" cy="4775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Oficiální spuštění: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1.7.2019, kdy tato aplikace nahradila aplikaci DIKOS.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500" b="0" i="0" u="none" strike="noStrike" kern="1200" cap="none" spc="0" normalizeH="0" baseline="0" noProof="0" dirty="0">
              <a:ln>
                <a:noFill/>
              </a:ln>
              <a:solidFill>
                <a:srgbClr val="063E8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Aplikace je rozdělena do několika modulů 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(nyní jsou spuštěné moduly):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Vady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Záruky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Mosty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Budoucí součásti a příslušenství aplikace </a:t>
            </a: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(tyto moduly budou spuštěné v budoucnu):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Pasport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Hlavní prohlídky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Tunely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Zdi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Portály</a:t>
            </a:r>
          </a:p>
          <a:p>
            <a:pPr marL="180000" marR="0" lvl="0" indent="-18000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sz="15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Dopravní značení a vybavení PK</a:t>
            </a:r>
          </a:p>
        </p:txBody>
      </p:sp>
    </p:spTree>
    <p:extLst>
      <p:ext uri="{BB962C8B-B14F-4D97-AF65-F5344CB8AC3E}">
        <p14:creationId xmlns:p14="http://schemas.microsoft.com/office/powerpoint/2010/main" val="11369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D153D1-D5A9-4580-91E2-FC5C87AA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Aplikace CEV – Centrální evidence vad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44AEF1-7C54-4648-BBE4-C6879448135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cs-CZ" sz="1800" dirty="0"/>
              <a:t>V CEV je zaveden tzv </a:t>
            </a:r>
            <a:r>
              <a:rPr lang="cs-CZ" sz="1800" b="1" dirty="0"/>
              <a:t>„Životní cyklus závady“ </a:t>
            </a:r>
            <a:r>
              <a:rPr lang="cs-CZ" sz="1800" dirty="0"/>
              <a:t>=&gt; závada prochází několika fázemi, počínaje nalezením </a:t>
            </a:r>
            <a:br>
              <a:rPr lang="cs-CZ" sz="1800" dirty="0"/>
            </a:br>
            <a:r>
              <a:rPr lang="cs-CZ" sz="1800" dirty="0"/>
              <a:t>v terénu a konče jejím vyřešením – opravou a následnou archivací.</a:t>
            </a:r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endParaRPr lang="pl-PL" sz="1800" dirty="0"/>
          </a:p>
          <a:p>
            <a:r>
              <a:rPr lang="pl-PL" sz="1600" dirty="0"/>
              <a:t>Za období od 1. 7. 2019 do 27. 4. 2022 je v CEV evidováno celkem 185 465 vad, z toho bylo již 158 086 odstraněno.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715FE66-B379-403A-ADBA-8BA1380D7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42" b="7222"/>
          <a:stretch/>
        </p:blipFill>
        <p:spPr>
          <a:xfrm>
            <a:off x="1074181" y="2003258"/>
            <a:ext cx="10081752" cy="33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1880B-1332-496F-A09E-5C98E07A3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systém údržby dálnic (ISUD)</a:t>
            </a:r>
          </a:p>
        </p:txBody>
      </p:sp>
      <p:sp>
        <p:nvSpPr>
          <p:cNvPr id="4" name="Oval 5">
            <a:extLst>
              <a:ext uri="{FF2B5EF4-FFF2-40B4-BE49-F238E27FC236}">
                <a16:creationId xmlns:a16="http://schemas.microsoft.com/office/drawing/2014/main" id="{6C664C1A-0A4B-479B-A964-0B02DBDF09CD}"/>
              </a:ext>
            </a:extLst>
          </p:cNvPr>
          <p:cNvSpPr/>
          <p:nvPr/>
        </p:nvSpPr>
        <p:spPr bwMode="gray">
          <a:xfrm>
            <a:off x="521045" y="2641121"/>
            <a:ext cx="363370" cy="365378"/>
          </a:xfrm>
          <a:prstGeom prst="ellipse">
            <a:avLst/>
          </a:prstGeom>
          <a:solidFill>
            <a:srgbClr val="063E85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lIns="88900" tIns="88900" rIns="88900" bIns="8890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:a16="http://schemas.microsoft.com/office/drawing/2014/main" id="{096B4D9F-BF1A-4484-B171-D50DCBEE36AA}"/>
              </a:ext>
            </a:extLst>
          </p:cNvPr>
          <p:cNvSpPr/>
          <p:nvPr/>
        </p:nvSpPr>
        <p:spPr bwMode="gray">
          <a:xfrm>
            <a:off x="527023" y="4152776"/>
            <a:ext cx="363370" cy="363370"/>
          </a:xfrm>
          <a:prstGeom prst="ellipse">
            <a:avLst/>
          </a:prstGeom>
          <a:solidFill>
            <a:srgbClr val="063E85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lIns="88900" tIns="88900" rIns="88900" bIns="8890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6" name="Oval 11">
            <a:extLst>
              <a:ext uri="{FF2B5EF4-FFF2-40B4-BE49-F238E27FC236}">
                <a16:creationId xmlns:a16="http://schemas.microsoft.com/office/drawing/2014/main" id="{7EB1B833-CD55-4159-AE48-F5ABA777009F}"/>
              </a:ext>
            </a:extLst>
          </p:cNvPr>
          <p:cNvSpPr/>
          <p:nvPr/>
        </p:nvSpPr>
        <p:spPr bwMode="gray">
          <a:xfrm>
            <a:off x="538975" y="5301123"/>
            <a:ext cx="378839" cy="378840"/>
          </a:xfrm>
          <a:prstGeom prst="ellipse">
            <a:avLst/>
          </a:prstGeom>
          <a:solidFill>
            <a:srgbClr val="063E85"/>
          </a:solidFill>
          <a:ln w="31750" algn="ctr">
            <a:solidFill>
              <a:schemeClr val="bg1"/>
            </a:solidFill>
            <a:miter lim="800000"/>
            <a:headEnd/>
            <a:tailEnd/>
          </a:ln>
        </p:spPr>
        <p:txBody>
          <a:bodyPr lIns="88900" tIns="88900" rIns="88900" bIns="88900" anchor="ctr"/>
          <a:lstStyle/>
          <a:p>
            <a:pPr marL="0" marR="0" lvl="0" indent="0" algn="ctr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itchFamily="18" charset="2"/>
              <a:buNone/>
              <a:tabLst/>
              <a:defRPr/>
            </a:pP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5CAD6C55-72FD-4DB4-AC10-5FE2D8B94C7E}"/>
              </a:ext>
            </a:extLst>
          </p:cNvPr>
          <p:cNvSpPr txBox="1">
            <a:spLocks/>
          </p:cNvSpPr>
          <p:nvPr/>
        </p:nvSpPr>
        <p:spPr>
          <a:xfrm>
            <a:off x="563563" y="2465746"/>
            <a:ext cx="10714140" cy="3889375"/>
          </a:xfrm>
          <a:prstGeom prst="rect">
            <a:avLst/>
          </a:prstGeom>
          <a:ln w="3175"/>
        </p:spPr>
        <p:txBody>
          <a:bodyPr vert="horz" lIns="91440" tIns="45720" rIns="91440" bIns="45720" rtlCol="0">
            <a:normAutofit/>
          </a:bodyPr>
          <a:lstStyle>
            <a:lvl1pPr marL="0" indent="0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itchFamily="2" charset="2"/>
              <a:buNone/>
              <a:defRPr sz="3266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9" indent="-380992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90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6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4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53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17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9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18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2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14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901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8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3D3"/>
              </a:buClr>
              <a:buSzTx/>
              <a:buFontTx/>
              <a:buNone/>
              <a:tabLst/>
              <a:defRPr/>
            </a:pPr>
            <a:endParaRPr kumimoji="0" lang="cs-CZ" sz="1200" b="1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60000" marR="0" lvl="0" indent="-360000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Efektivní dispečerské řízení údržby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zadávání práce, tvorba plánu činností, plánování využití techniky, lidských zdrojů, času;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zimní údržby – pomocí operačního plánu zimní údržby, plánování směn, vedení elektronického deníku zimní údržby, sledování výkonů zimní údržby dle snímaných dat z terénu;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kontrola  údržby – on-line sledování vozidel a prováděných výkonů, automatické vykazování výkonů, vedení on-line deníků zimní a běžné údržby, předávání informací do ekonomického systému HELIOS Green. </a:t>
            </a:r>
          </a:p>
          <a:p>
            <a:pPr marL="360000" marR="0" lvl="0" indent="-360000" algn="l" defTabSz="121917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využití provozních kapacit</a:t>
            </a:r>
            <a:r>
              <a:rPr kumimoji="0" lang="cs-CZ" sz="1200" b="0" i="0" u="sng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endParaRPr kumimoji="0" lang="cs-CZ" sz="1200" b="0" i="0" u="none" strike="noStrike" kern="1200" cap="none" spc="0" normalizeH="0" baseline="0" noProof="0" dirty="0">
              <a:ln>
                <a:noFill/>
              </a:ln>
              <a:solidFill>
                <a:srgbClr val="002C77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lidských zdrojů;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řízení vozového parku – vozidla k dispozici, v opravě, plánovaný servis, apod. = plánování a řízení vozového parku;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sledování ekonomiky provozu – spotřeba paliva, čerpání PHM.</a:t>
            </a:r>
          </a:p>
          <a:p>
            <a:pPr marL="360000" marR="0" lvl="0" indent="-360000" algn="l" defTabSz="1219173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300"/>
              </a:spcAft>
              <a:buClr>
                <a:prstClr val="white"/>
              </a:buClr>
              <a:buSzTx/>
              <a:buFont typeface="+mj-lt"/>
              <a:buAutoNum type="romanUcPeriod"/>
              <a:tabLst/>
              <a:defRPr/>
            </a:pPr>
            <a:r>
              <a:rPr kumimoji="0" lang="cs-CZ" sz="1200" b="1" i="0" u="none" strike="noStrike" kern="1200" cap="none" spc="0" normalizeH="0" baseline="0" noProof="0" dirty="0">
                <a:ln>
                  <a:noFill/>
                </a:ln>
                <a:solidFill>
                  <a:srgbClr val="002C77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Zvýšení bezpečnosti provozu na dálnici </a:t>
            </a:r>
          </a:p>
          <a:p>
            <a:pPr marL="990579" marR="0" lvl="1" indent="-380992" algn="l" defTabSz="1219173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93D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1200" b="0" i="0" u="none" strike="noStrike" kern="1200" cap="none" spc="0" normalizeH="0" baseline="0" noProof="0" dirty="0">
                <a:ln>
                  <a:noFill/>
                </a:ln>
                <a:solidFill>
                  <a:srgbClr val="063E85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informace údržby pro Národní dopravní informační centrum (dále jen NDIC) – udání skutečného času od / do příslušné uzavírky/omezení.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8FF8828B-3076-403B-B17D-6F814B6D1FF1}"/>
              </a:ext>
            </a:extLst>
          </p:cNvPr>
          <p:cNvGrpSpPr/>
          <p:nvPr/>
        </p:nvGrpSpPr>
        <p:grpSpPr>
          <a:xfrm>
            <a:off x="511239" y="1262711"/>
            <a:ext cx="8555038" cy="763023"/>
            <a:chOff x="511239" y="1262711"/>
            <a:chExt cx="8555038" cy="763023"/>
          </a:xfrm>
        </p:grpSpPr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5D8033E5-2533-4948-9F00-C7A870B4D1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1239" y="1538371"/>
              <a:ext cx="8555038" cy="48736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72000">
              <a:spAutoFit/>
            </a:bodyPr>
            <a:lstStyle>
              <a:lvl1pPr>
                <a:lnSpc>
                  <a:spcPct val="90000"/>
                </a:lnSpc>
                <a:spcBef>
                  <a:spcPct val="20000"/>
                </a:spcBef>
                <a:buChar char="•"/>
                <a:defRPr sz="2400">
                  <a:solidFill>
                    <a:srgbClr val="003C78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ct val="20000"/>
                </a:spcBef>
                <a:buChar char="–"/>
                <a:defRPr sz="2000">
                  <a:solidFill>
                    <a:srgbClr val="003C78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ct val="20000"/>
                </a:spcBef>
                <a:buChar char="¤"/>
                <a:defRPr>
                  <a:solidFill>
                    <a:srgbClr val="003C78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ct val="20000"/>
                </a:spcBef>
                <a:buChar char="*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ct val="20000"/>
                </a:spcBef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3C78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200" b="1" i="0" u="none" strike="noStrike" kern="1200" cap="none" spc="0" normalizeH="0" baseline="0" noProof="0">
                  <a:ln>
                    <a:noFill/>
                  </a:ln>
                  <a:solidFill>
                    <a:srgbClr val="063E85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Cílem projektu ISUD bylo nasazení komplexního řešení pro zajištění efektivního provádění údržby dálnice </a:t>
              </a:r>
              <a:br>
                <a:rPr kumimoji="0" lang="cs-CZ" altLang="cs-CZ" sz="1200" b="1" i="0" u="none" strike="noStrike" kern="1200" cap="none" spc="0" normalizeH="0" baseline="0" noProof="0">
                  <a:ln>
                    <a:noFill/>
                  </a:ln>
                  <a:solidFill>
                    <a:srgbClr val="063E85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kumimoji="0" lang="cs-CZ" altLang="cs-CZ" sz="1200" b="1" i="0" u="none" strike="noStrike" kern="1200" cap="none" spc="0" normalizeH="0" baseline="0" noProof="0">
                  <a:ln>
                    <a:noFill/>
                  </a:ln>
                  <a:solidFill>
                    <a:srgbClr val="063E85"/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 kontrolu prováděných výkonů v prostředí Střediska správy a údržby dálnice („SSÚD“). </a:t>
              </a:r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6FA8749C-9912-41E9-87A7-4A8B34697DB9}"/>
                </a:ext>
              </a:extLst>
            </p:cNvPr>
            <p:cNvSpPr txBox="1"/>
            <p:nvPr/>
          </p:nvSpPr>
          <p:spPr>
            <a:xfrm>
              <a:off x="511239" y="1262711"/>
              <a:ext cx="2465388" cy="277813"/>
            </a:xfrm>
            <a:prstGeom prst="rect">
              <a:avLst/>
            </a:prstGeom>
            <a:solidFill>
              <a:srgbClr val="063E85"/>
            </a:solidFill>
            <a:ln w="38100"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/>
                  <a:ea typeface="Verdana" panose="020B0604030504040204" pitchFamily="34" charset="0"/>
                  <a:cs typeface="Verdana" panose="020B0604030504040204" pitchFamily="34" charset="0"/>
                </a:rPr>
                <a:t>Cíl projektu ISUD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C3CDA53-F8F8-4157-8207-F5FF0DDBA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239" y="2265446"/>
            <a:ext cx="2465388" cy="276225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Přínosy ISUD</a:t>
            </a:r>
          </a:p>
        </p:txBody>
      </p:sp>
    </p:spTree>
    <p:extLst>
      <p:ext uri="{BB962C8B-B14F-4D97-AF65-F5344CB8AC3E}">
        <p14:creationId xmlns:p14="http://schemas.microsoft.com/office/powerpoint/2010/main" val="226495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uiExpand="1" build="p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671E43-62EB-4DF1-84D8-024E3441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Jednotlivé moduly systému ISUD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5FBE507-C78F-423E-A854-F23A8D37543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16194" y="1341521"/>
            <a:ext cx="11264567" cy="4514086"/>
          </a:xfrm>
        </p:spPr>
        <p:txBody>
          <a:bodyPr>
            <a:normAutofit fontScale="55000" lnSpcReduction="20000"/>
          </a:bodyPr>
          <a:lstStyle/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Dispečerský deník </a:t>
            </a:r>
            <a:r>
              <a:rPr lang="cs-CZ" altLang="cs-CZ" sz="3600" dirty="0"/>
              <a:t>– plánování směn, řízení lidských zdrojů, využití techniky, el. vedení deníku zimní i běžné údržby.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Analýza provozu </a:t>
            </a:r>
            <a:r>
              <a:rPr lang="cs-CZ" altLang="cs-CZ" sz="3600" dirty="0"/>
              <a:t>– Záznamy poloh a výkonů vozidel údržby dle zvoleného časového rozsahu.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Údržba vozidel </a:t>
            </a:r>
            <a:r>
              <a:rPr lang="cs-CZ" altLang="cs-CZ" sz="3600" dirty="0"/>
              <a:t>– evidování a plánování STK a veškerých servisních prohlídek a úkonů.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Kniha jízd </a:t>
            </a:r>
            <a:r>
              <a:rPr lang="cs-CZ" altLang="cs-CZ" sz="3600" dirty="0"/>
              <a:t>– evidování všech jízd referentských vozidel včetně tankování – zpracování měsíčních uzávěrek o provozu </a:t>
            </a:r>
            <a:r>
              <a:rPr lang="cs-CZ" altLang="cs-CZ" sz="3600" dirty="0" err="1"/>
              <a:t>ref</a:t>
            </a:r>
            <a:r>
              <a:rPr lang="cs-CZ" altLang="cs-CZ" sz="3600" dirty="0"/>
              <a:t>. Vozidel.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Kamery</a:t>
            </a:r>
            <a:r>
              <a:rPr lang="cs-CZ" altLang="cs-CZ" sz="3600" dirty="0">
                <a:solidFill>
                  <a:schemeClr val="accent2"/>
                </a:solidFill>
              </a:rPr>
              <a:t> </a:t>
            </a:r>
            <a:r>
              <a:rPr lang="cs-CZ" altLang="cs-CZ" sz="3600" dirty="0"/>
              <a:t>– vozidla asistence ŘSD a vybrané sypače jsou vybavena kamerami monitorující pohyb před vozidlem.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Operační plán zimní údržby </a:t>
            </a:r>
            <a:r>
              <a:rPr lang="cs-CZ" altLang="cs-CZ" sz="3600" dirty="0"/>
              <a:t>– v tomto modulu zpracovávají jednotlivá SSÚD OPZÚ.</a:t>
            </a:r>
          </a:p>
          <a:p>
            <a:pPr marL="180000" indent="-180000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cs-CZ" altLang="cs-CZ" sz="3600" b="1" dirty="0">
                <a:solidFill>
                  <a:schemeClr val="accent2"/>
                </a:solidFill>
              </a:rPr>
              <a:t>Reporty</a:t>
            </a:r>
            <a:r>
              <a:rPr lang="cs-CZ" altLang="cs-CZ" sz="3600" dirty="0"/>
              <a:t> – Průběžné i komplexní vyhodnocování činnosti SSÚD (např. zimní údržba, report činnosti vozidel, report Asistence ŘSD, report počtu nařízených odtahů).</a:t>
            </a:r>
          </a:p>
        </p:txBody>
      </p:sp>
    </p:spTree>
    <p:extLst>
      <p:ext uri="{BB962C8B-B14F-4D97-AF65-F5344CB8AC3E}">
        <p14:creationId xmlns:p14="http://schemas.microsoft.com/office/powerpoint/2010/main" val="4824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>
            <a:extLst>
              <a:ext uri="{FF2B5EF4-FFF2-40B4-BE49-F238E27FC236}">
                <a16:creationId xmlns:a16="http://schemas.microsoft.com/office/drawing/2014/main" id="{AE5BE724-9F63-43F6-8028-65C5A1C633F4}"/>
              </a:ext>
            </a:extLst>
          </p:cNvPr>
          <p:cNvSpPr txBox="1"/>
          <p:nvPr/>
        </p:nvSpPr>
        <p:spPr>
          <a:xfrm>
            <a:off x="334963" y="1477412"/>
            <a:ext cx="11422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rgbClr val="0093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 ISUD V LETECH 2021–2025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1E12FD0-E861-4E9B-B91F-A0DF7D9DF2D0}"/>
              </a:ext>
            </a:extLst>
          </p:cNvPr>
          <p:cNvSpPr txBox="1"/>
          <p:nvPr/>
        </p:nvSpPr>
        <p:spPr>
          <a:xfrm>
            <a:off x="334963" y="1871418"/>
            <a:ext cx="1152207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Systém ISUD bude rozšířen o </a:t>
            </a:r>
            <a:r>
              <a:rPr lang="cs-CZ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 modul </a:t>
            </a:r>
            <a:r>
              <a:rPr lang="cs-CZ" b="1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Požadavky na modul jsou definovány v rámci nového projektu (zpracovaná Analýza modulu </a:t>
            </a:r>
            <a:r>
              <a:rPr lang="cs-CZ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zajištění údržby silnic I. tříd a rozšíření o funkcionality výkaznictví).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Úkolem je rozšířit systém ISUD o nový modul metodami projektového řízení. Pro kvalitativní vyhodnocení veškerých relevantních stránek projektu </a:t>
            </a:r>
            <a:r>
              <a:rPr lang="cs-CZ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byla použita SWOT analýza.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Garantem projektu ISUD je Správa dálnic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Předpokladem pro úspěšné zahájení projektu </a:t>
            </a:r>
            <a:r>
              <a:rPr lang="cs-CZ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implementaci projektu do 14 oblastí externích dodavatelů je znalost prostředí a zkušenosti z předchozího projektu.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Včasné zahájení realizace projektu </a:t>
            </a:r>
            <a:r>
              <a:rPr lang="cs-CZ" b="1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ISUDaS</a:t>
            </a:r>
            <a:r>
              <a:rPr lang="cs-CZ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(předpoklad výběru dodavatele systému na základě otevřeného výběrového řízení) s ohledem na ukončení stávajícího systému METIS4 a zajištění přechodného období do 30. 9. 2021.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7EDD406-773F-4F86-98B9-D25A4A2D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Informační systém údržby dálnic (ISUD)</a:t>
            </a:r>
          </a:p>
        </p:txBody>
      </p:sp>
    </p:spTree>
    <p:extLst>
      <p:ext uri="{BB962C8B-B14F-4D97-AF65-F5344CB8AC3E}">
        <p14:creationId xmlns:p14="http://schemas.microsoft.com/office/powerpoint/2010/main" val="128648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>
            <a:extLst>
              <a:ext uri="{FF2B5EF4-FFF2-40B4-BE49-F238E27FC236}">
                <a16:creationId xmlns:a16="http://schemas.microsoft.com/office/drawing/2014/main" id="{9DDFFD59-E368-4C18-ACE4-E1D2A23F12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  <a:noFill/>
        </p:spPr>
        <p:txBody>
          <a:bodyPr/>
          <a:lstStyle/>
          <a:p>
            <a:r>
              <a:rPr lang="cs-CZ" altLang="cs-CZ" dirty="0"/>
              <a:t>Cíle SHV a základní principy</a:t>
            </a:r>
            <a:endParaRPr lang="en-US" altLang="cs-CZ" dirty="0"/>
          </a:p>
        </p:txBody>
      </p:sp>
      <p:sp>
        <p:nvSpPr>
          <p:cNvPr id="6147" name="TextBox 94">
            <a:extLst>
              <a:ext uri="{FF2B5EF4-FFF2-40B4-BE49-F238E27FC236}">
                <a16:creationId xmlns:a16="http://schemas.microsoft.com/office/drawing/2014/main" id="{FAF79D6D-10C7-4251-B51F-F33027846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34" y="1136651"/>
            <a:ext cx="2303463" cy="25241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 indent="179388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4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Cíle SHV</a:t>
            </a:r>
          </a:p>
        </p:txBody>
      </p:sp>
      <p:sp>
        <p:nvSpPr>
          <p:cNvPr id="6148" name="TextBox 94">
            <a:extLst>
              <a:ext uri="{FF2B5EF4-FFF2-40B4-BE49-F238E27FC236}">
                <a16:creationId xmlns:a16="http://schemas.microsoft.com/office/drawing/2014/main" id="{B5AD2156-DCC7-4D59-AB9A-207A40DFF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6682" y="1382965"/>
            <a:ext cx="8727575" cy="1362075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72000" tIns="72000" rIns="72000" bIns="72000" anchor="ctr"/>
          <a:lstStyle>
            <a:lvl1pPr marL="355600" indent="-261938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Sbírat a poskytovat aktuální a objektivní informace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 stavu pozemních komunikací 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Modelovat dopad různých strategií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údržby, oprav a rekonstrukcí (UOR) </a:t>
            </a: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na stav sítě v horizontu cca 10 let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Predikovat vývoj kvality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sítě při různých úrovních vložených finančních prostředků</a:t>
            </a:r>
          </a:p>
          <a:p>
            <a:pPr eaLnBrk="0" fontAlgn="base" hangingPunc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cs-CZ" altLang="en-US" sz="13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Určit finanční prostředky </a:t>
            </a: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nutné k udržení/dosažení stanovené kvality sítě</a:t>
            </a:r>
          </a:p>
        </p:txBody>
      </p:sp>
      <p:sp>
        <p:nvSpPr>
          <p:cNvPr id="6149" name="TextBox 94">
            <a:extLst>
              <a:ext uri="{FF2B5EF4-FFF2-40B4-BE49-F238E27FC236}">
                <a16:creationId xmlns:a16="http://schemas.microsoft.com/office/drawing/2014/main" id="{258056AE-C03E-4358-B2FD-8F6917548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4634" y="2987429"/>
            <a:ext cx="2303463" cy="2508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72000" tIns="72000" rIns="72000" bIns="72000" anchor="ctr"/>
          <a:lstStyle>
            <a:lvl1pPr indent="179388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400" b="1" dirty="0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Základní principy SHV</a:t>
            </a:r>
          </a:p>
        </p:txBody>
      </p:sp>
      <p:sp>
        <p:nvSpPr>
          <p:cNvPr id="6150" name="TextBox 94">
            <a:extLst>
              <a:ext uri="{FF2B5EF4-FFF2-40B4-BE49-F238E27FC236}">
                <a16:creationId xmlns:a16="http://schemas.microsoft.com/office/drawing/2014/main" id="{17D5E07C-94CD-4CB0-8982-E70F64E77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3596" y="3383214"/>
            <a:ext cx="1313448" cy="1087438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>
            <a:lvl1pPr marL="87313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Síťová úroveň SHV</a:t>
            </a:r>
          </a:p>
        </p:txBody>
      </p:sp>
      <p:sp>
        <p:nvSpPr>
          <p:cNvPr id="6151" name="TextBox 94">
            <a:extLst>
              <a:ext uri="{FF2B5EF4-FFF2-40B4-BE49-F238E27FC236}">
                <a16:creationId xmlns:a16="http://schemas.microsoft.com/office/drawing/2014/main" id="{C35B46BE-AE99-42A9-97F7-2B63AC2DB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307" y="4769103"/>
            <a:ext cx="1313447" cy="108743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lIns="72000" tIns="72000" rIns="72000" bIns="72000" anchor="ctr"/>
          <a:lstStyle>
            <a:lvl1pPr marL="87313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>
                <a:solidFill>
                  <a:srgbClr val="FFFF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Projektová úroveň SHV</a:t>
            </a:r>
          </a:p>
        </p:txBody>
      </p:sp>
      <p:sp>
        <p:nvSpPr>
          <p:cNvPr id="6152" name="TextBox 94">
            <a:extLst>
              <a:ext uri="{FF2B5EF4-FFF2-40B4-BE49-F238E27FC236}">
                <a16:creationId xmlns:a16="http://schemas.microsoft.com/office/drawing/2014/main" id="{33C1F00D-48A5-4DAA-B40F-3676C57E96C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33784" y="3538790"/>
            <a:ext cx="1349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Strategické plánování</a:t>
            </a:r>
          </a:p>
        </p:txBody>
      </p:sp>
      <p:sp>
        <p:nvSpPr>
          <p:cNvPr id="6153" name="TextBox 94">
            <a:extLst>
              <a:ext uri="{FF2B5EF4-FFF2-40B4-BE49-F238E27FC236}">
                <a16:creationId xmlns:a16="http://schemas.microsoft.com/office/drawing/2014/main" id="{0058B9EF-D6EC-48CA-816A-4772D31566CC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54422" y="4926265"/>
            <a:ext cx="1347787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 anchor="ctr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r>
              <a:rPr lang="cs-CZ" altLang="cs-CZ" sz="1300" b="1" i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Operativní plánování</a:t>
            </a:r>
          </a:p>
        </p:txBody>
      </p:sp>
      <p:sp>
        <p:nvSpPr>
          <p:cNvPr id="6154" name="Isosceles Triangle 1">
            <a:extLst>
              <a:ext uri="{FF2B5EF4-FFF2-40B4-BE49-F238E27FC236}">
                <a16:creationId xmlns:a16="http://schemas.microsoft.com/office/drawing/2014/main" id="{CA9A771F-4C60-48CF-B5CD-FE54DACD674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2225174" y="4547187"/>
            <a:ext cx="792163" cy="18097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5" name="TextBox 94">
            <a:extLst>
              <a:ext uri="{FF2B5EF4-FFF2-40B4-BE49-F238E27FC236}">
                <a16:creationId xmlns:a16="http://schemas.microsoft.com/office/drawing/2014/main" id="{D6D6AE18-89EA-405F-B4B3-AB1B7B94C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044" y="3348290"/>
            <a:ext cx="6750050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lIns="72000" tIns="72000" rIns="72000" bIns="72000"/>
          <a:lstStyle>
            <a:lvl1pPr marL="269875" indent="-176213"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Predikce vývoje kvality sítě v závislosti na přijaté strategii UOR</a:t>
            </a: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Výběr a prioritizace úseků pro UOR</a:t>
            </a: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Ohodnocení finanční náročnosti UOR</a:t>
            </a:r>
          </a:p>
          <a:p>
            <a:pPr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</a:pPr>
            <a:r>
              <a:rPr lang="cs-CZ" altLang="en-US" sz="13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Výběr a zadání úseků pro projektovou úroveň</a:t>
            </a:r>
          </a:p>
          <a:p>
            <a:pPr eaLnBrk="0" fontAlgn="base" hangingPunct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None/>
            </a:pPr>
            <a:endParaRPr lang="cs-CZ" altLang="cs-CZ" sz="13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TextBox 94">
            <a:extLst>
              <a:ext uri="{FF2B5EF4-FFF2-40B4-BE49-F238E27FC236}">
                <a16:creationId xmlns:a16="http://schemas.microsoft.com/office/drawing/2014/main" id="{95B51455-2EB0-4C0A-9F60-847BEE6190F9}"/>
              </a:ext>
            </a:extLst>
          </p:cNvPr>
          <p:cNvSpPr txBox="1"/>
          <p:nvPr/>
        </p:nvSpPr>
        <p:spPr>
          <a:xfrm>
            <a:off x="3287044" y="4769102"/>
            <a:ext cx="7345362" cy="1122362"/>
          </a:xfrm>
          <a:prstGeom prst="rect">
            <a:avLst/>
          </a:prstGeom>
          <a:noFill/>
          <a:ln w="6350">
            <a:noFill/>
            <a:prstDash val="dash"/>
          </a:ln>
        </p:spPr>
        <p:txBody>
          <a:bodyPr lIns="72000" tIns="72000" rIns="72000" bIns="72000"/>
          <a:lstStyle>
            <a:lvl1pPr>
              <a:lnSpc>
                <a:spcPct val="90000"/>
              </a:lnSpc>
              <a:spcBef>
                <a:spcPct val="20000"/>
              </a:spcBef>
              <a:buChar char="•"/>
              <a:defRPr sz="2400">
                <a:solidFill>
                  <a:srgbClr val="003C78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ct val="20000"/>
              </a:spcBef>
              <a:buChar char="–"/>
              <a:defRPr sz="2000">
                <a:solidFill>
                  <a:srgbClr val="003C78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ct val="20000"/>
              </a:spcBef>
              <a:buChar char="¤"/>
              <a:defRPr>
                <a:solidFill>
                  <a:srgbClr val="003C78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ct val="20000"/>
              </a:spcBef>
              <a:buChar char="*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ct val="20000"/>
              </a:spcBef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C78"/>
                </a:solidFill>
                <a:latin typeface="Arial" panose="020B0604020202020204" pitchFamily="34" charset="0"/>
              </a:defRPr>
            </a:lvl9pPr>
          </a:lstStyle>
          <a:p>
            <a:pPr marL="269875" indent="-176213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cs-CZ" altLang="en-US" sz="1300" dirty="0">
                <a:solidFill>
                  <a:schemeClr val="tx1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Řeší individuálně jednotlivé akce zadané ze síťové úrovně</a:t>
            </a:r>
          </a:p>
          <a:p>
            <a:pPr marL="269875" indent="-176213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cs-CZ" altLang="cs-CZ" sz="1300" dirty="0">
                <a:solidFill>
                  <a:schemeClr val="tx1"/>
                </a:solidFill>
                <a:latin typeface="Arial"/>
              </a:rPr>
              <a:t>Vyžaduje zpracování podrobných podkladů pro výběr vhodné technologie UOR</a:t>
            </a:r>
            <a:br>
              <a:rPr lang="cs-CZ" altLang="cs-CZ" sz="1300" dirty="0">
                <a:solidFill>
                  <a:schemeClr val="tx1"/>
                </a:solidFill>
                <a:latin typeface="Arial"/>
              </a:rPr>
            </a:br>
            <a:r>
              <a:rPr lang="cs-CZ" altLang="cs-CZ" sz="1300" dirty="0">
                <a:solidFill>
                  <a:schemeClr val="tx1"/>
                </a:solidFill>
                <a:latin typeface="Arial"/>
              </a:rPr>
              <a:t> a zpracování projektové dokumentace</a:t>
            </a:r>
          </a:p>
          <a:p>
            <a:pPr marL="269875" indent="-176213" eaLnBrk="0" fontAlgn="base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t-BR" altLang="cs-CZ" sz="1300" dirty="0">
                <a:solidFill>
                  <a:schemeClr val="tx1"/>
                </a:solidFill>
                <a:latin typeface="Arial"/>
              </a:rPr>
              <a:t>Do databází SHV </a:t>
            </a:r>
            <a:r>
              <a:rPr lang="cs-CZ" altLang="cs-CZ" sz="1300" dirty="0">
                <a:solidFill>
                  <a:schemeClr val="tx1"/>
                </a:solidFill>
                <a:latin typeface="Arial"/>
              </a:rPr>
              <a:t>zaneseny výsledky diagnostiky, projektová dokumentace, skutečné ceny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8" grpId="0" animBg="1"/>
      <p:bldP spid="6149" grpId="0" animBg="1"/>
      <p:bldP spid="6150" grpId="0" animBg="1"/>
      <p:bldP spid="6151" grpId="0" animBg="1"/>
      <p:bldP spid="6152" grpId="0"/>
      <p:bldP spid="6153" grpId="0"/>
      <p:bldP spid="6154" grpId="0" animBg="1"/>
      <p:bldP spid="6155" grpId="0"/>
      <p:bldP spid="8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5A596244-441C-45EF-82E0-4DD804DFC9DE}"/>
              </a:ext>
            </a:extLst>
          </p:cNvPr>
          <p:cNvSpPr txBox="1"/>
          <p:nvPr/>
        </p:nvSpPr>
        <p:spPr>
          <a:xfrm>
            <a:off x="2771776" y="1827214"/>
            <a:ext cx="2060575" cy="301625"/>
          </a:xfrm>
          <a:prstGeom prst="rect">
            <a:avLst/>
          </a:prstGeom>
          <a:solidFill>
            <a:schemeClr val="bg1"/>
          </a:solidFill>
        </p:spPr>
        <p:txBody>
          <a:bodyPr lIns="33231" tIns="33231" rIns="33231" bIns="33231" anchor="ctr"/>
          <a:lstStyle>
            <a:defPPr>
              <a:defRPr lang="en-US"/>
            </a:defPPr>
            <a:lvl1pPr>
              <a:lnSpc>
                <a:spcPct val="106000"/>
              </a:lnSpc>
              <a:buFont typeface="Wingdings 2" pitchFamily="18" charset="2"/>
              <a:buNone/>
              <a:defRPr sz="850" b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latin typeface="Arial"/>
              </a:rPr>
              <a:t>Dokument „Definice projektu“</a:t>
            </a:r>
          </a:p>
        </p:txBody>
      </p:sp>
      <p:sp>
        <p:nvSpPr>
          <p:cNvPr id="8195" name="Title 1">
            <a:extLst>
              <a:ext uri="{FF2B5EF4-FFF2-40B4-BE49-F238E27FC236}">
                <a16:creationId xmlns:a16="http://schemas.microsoft.com/office/drawing/2014/main" id="{F1B07238-415D-4D11-8A35-28204D5A7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</p:spPr>
        <p:txBody>
          <a:bodyPr>
            <a:normAutofit/>
          </a:bodyPr>
          <a:lstStyle/>
          <a:p>
            <a:r>
              <a:rPr lang="cs-CZ" altLang="cs-CZ"/>
              <a:t>Implementace SHV: Harmonogram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C9DC3665-13C3-4728-B85E-750AA3D35307}"/>
              </a:ext>
            </a:extLst>
          </p:cNvPr>
          <p:cNvSpPr/>
          <p:nvPr/>
        </p:nvSpPr>
        <p:spPr bwMode="gray">
          <a:xfrm>
            <a:off x="3228975" y="2562226"/>
            <a:ext cx="4300538" cy="333375"/>
          </a:xfrm>
          <a:prstGeom prst="homePlate">
            <a:avLst>
              <a:gd name="adj" fmla="val 50515"/>
            </a:avLst>
          </a:prstGeom>
          <a:noFill/>
          <a:ln w="19050">
            <a:solidFill>
              <a:srgbClr val="00B050"/>
            </a:solidFill>
            <a:prstDash val="solid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b="1" i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C81A3-F175-400D-A8D9-E93EEFF14DB4}"/>
              </a:ext>
            </a:extLst>
          </p:cNvPr>
          <p:cNvSpPr/>
          <p:nvPr/>
        </p:nvSpPr>
        <p:spPr>
          <a:xfrm flipV="1">
            <a:off x="1876426" y="1463675"/>
            <a:ext cx="8474075" cy="1158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5DD628-95CC-4A94-ABDB-267421E884A3}"/>
              </a:ext>
            </a:extLst>
          </p:cNvPr>
          <p:cNvSpPr/>
          <p:nvPr/>
        </p:nvSpPr>
        <p:spPr>
          <a:xfrm>
            <a:off x="2257426" y="1430338"/>
            <a:ext cx="187325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0190EBCD-7C77-4EEB-8CE3-F02668A0BD96}"/>
              </a:ext>
            </a:extLst>
          </p:cNvPr>
          <p:cNvSpPr/>
          <p:nvPr/>
        </p:nvSpPr>
        <p:spPr>
          <a:xfrm flipV="1">
            <a:off x="2290764" y="1660525"/>
            <a:ext cx="122237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179C04-5F6E-4547-9A11-37C931905B3F}"/>
              </a:ext>
            </a:extLst>
          </p:cNvPr>
          <p:cNvSpPr/>
          <p:nvPr/>
        </p:nvSpPr>
        <p:spPr>
          <a:xfrm>
            <a:off x="3028950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E2FD124-D2CE-4873-B46E-478524BECD1F}"/>
              </a:ext>
            </a:extLst>
          </p:cNvPr>
          <p:cNvSpPr/>
          <p:nvPr/>
        </p:nvSpPr>
        <p:spPr>
          <a:xfrm flipV="1">
            <a:off x="306228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AAADAE-2C70-4782-A0C0-8AA065E41066}"/>
              </a:ext>
            </a:extLst>
          </p:cNvPr>
          <p:cNvSpPr/>
          <p:nvPr/>
        </p:nvSpPr>
        <p:spPr>
          <a:xfrm>
            <a:off x="3800476" y="1430338"/>
            <a:ext cx="187325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1F0C9A97-A0F4-4B18-A00A-85D2398EDC65}"/>
              </a:ext>
            </a:extLst>
          </p:cNvPr>
          <p:cNvSpPr/>
          <p:nvPr/>
        </p:nvSpPr>
        <p:spPr>
          <a:xfrm flipV="1">
            <a:off x="3833814" y="1660525"/>
            <a:ext cx="122237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2325FD4-4AF6-450C-B7D3-A1680A23511E}"/>
              </a:ext>
            </a:extLst>
          </p:cNvPr>
          <p:cNvSpPr/>
          <p:nvPr/>
        </p:nvSpPr>
        <p:spPr>
          <a:xfrm>
            <a:off x="4572000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A34DC4D9-A3FC-4D7F-A16B-F6A89284CF4E}"/>
              </a:ext>
            </a:extLst>
          </p:cNvPr>
          <p:cNvSpPr/>
          <p:nvPr/>
        </p:nvSpPr>
        <p:spPr>
          <a:xfrm flipV="1">
            <a:off x="460533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B86D306-E332-41D2-9168-BE2BB3E64A92}"/>
              </a:ext>
            </a:extLst>
          </p:cNvPr>
          <p:cNvSpPr/>
          <p:nvPr/>
        </p:nvSpPr>
        <p:spPr>
          <a:xfrm>
            <a:off x="5343525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F9FE86-5285-4F34-90F8-C07266EDEF1D}"/>
              </a:ext>
            </a:extLst>
          </p:cNvPr>
          <p:cNvSpPr/>
          <p:nvPr/>
        </p:nvSpPr>
        <p:spPr>
          <a:xfrm flipV="1">
            <a:off x="5376864" y="1660525"/>
            <a:ext cx="122237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34111C-4740-4AB6-B9FB-BC2C3CD21699}"/>
              </a:ext>
            </a:extLst>
          </p:cNvPr>
          <p:cNvSpPr/>
          <p:nvPr/>
        </p:nvSpPr>
        <p:spPr>
          <a:xfrm>
            <a:off x="6113464" y="1430338"/>
            <a:ext cx="185737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69F4124-F251-4E22-9954-5EBD0B4C561E}"/>
              </a:ext>
            </a:extLst>
          </p:cNvPr>
          <p:cNvSpPr/>
          <p:nvPr/>
        </p:nvSpPr>
        <p:spPr>
          <a:xfrm flipV="1">
            <a:off x="614838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AD13EF-C9F3-4D10-A829-F3F7AE42A11D}"/>
              </a:ext>
            </a:extLst>
          </p:cNvPr>
          <p:cNvSpPr/>
          <p:nvPr/>
        </p:nvSpPr>
        <p:spPr>
          <a:xfrm>
            <a:off x="6886575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169619B3-5CDA-419C-85D7-50E4819CC6A9}"/>
              </a:ext>
            </a:extLst>
          </p:cNvPr>
          <p:cNvSpPr/>
          <p:nvPr/>
        </p:nvSpPr>
        <p:spPr>
          <a:xfrm flipV="1">
            <a:off x="6921500" y="1660525"/>
            <a:ext cx="122238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269A70-F5B3-459E-80F7-72F20CBDF6C3}"/>
              </a:ext>
            </a:extLst>
          </p:cNvPr>
          <p:cNvSpPr/>
          <p:nvPr/>
        </p:nvSpPr>
        <p:spPr>
          <a:xfrm>
            <a:off x="7656514" y="1430338"/>
            <a:ext cx="185737" cy="18891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5DD289D7-184B-43C9-9B3B-56F937A2E002}"/>
              </a:ext>
            </a:extLst>
          </p:cNvPr>
          <p:cNvSpPr/>
          <p:nvPr/>
        </p:nvSpPr>
        <p:spPr>
          <a:xfrm flipV="1">
            <a:off x="7691439" y="1660525"/>
            <a:ext cx="123825" cy="127000"/>
          </a:xfrm>
          <a:prstGeom prst="triangl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5BD2C00-E47B-465A-9044-D5D00CB06C40}"/>
              </a:ext>
            </a:extLst>
          </p:cNvPr>
          <p:cNvSpPr/>
          <p:nvPr/>
        </p:nvSpPr>
        <p:spPr>
          <a:xfrm>
            <a:off x="8428039" y="1430338"/>
            <a:ext cx="185737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FABD7DD-9FA4-4F4A-857B-D501AA2C3E50}"/>
              </a:ext>
            </a:extLst>
          </p:cNvPr>
          <p:cNvSpPr/>
          <p:nvPr/>
        </p:nvSpPr>
        <p:spPr>
          <a:xfrm flipV="1">
            <a:off x="8464550" y="1660525"/>
            <a:ext cx="122238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B00FC21-1033-4277-A074-EEC474763853}"/>
              </a:ext>
            </a:extLst>
          </p:cNvPr>
          <p:cNvSpPr/>
          <p:nvPr/>
        </p:nvSpPr>
        <p:spPr>
          <a:xfrm>
            <a:off x="9197975" y="1430338"/>
            <a:ext cx="185738" cy="18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923" b="1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4E5792E5-79DC-4564-9880-16F2BE82D68A}"/>
              </a:ext>
            </a:extLst>
          </p:cNvPr>
          <p:cNvSpPr/>
          <p:nvPr/>
        </p:nvSpPr>
        <p:spPr>
          <a:xfrm flipV="1">
            <a:off x="9234489" y="1660525"/>
            <a:ext cx="123825" cy="127000"/>
          </a:xfrm>
          <a:prstGeom prst="triangl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231" tIns="33231" rIns="33231" bIns="33231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92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4EFF3E-7767-42A8-88C0-2C25D18A4825}"/>
              </a:ext>
            </a:extLst>
          </p:cNvPr>
          <p:cNvSpPr txBox="1"/>
          <p:nvPr/>
        </p:nvSpPr>
        <p:spPr>
          <a:xfrm>
            <a:off x="2058988" y="1265238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12/2019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FC79B5-F056-4C0A-B3BC-BD1F7EC364FC}"/>
              </a:ext>
            </a:extLst>
          </p:cNvPr>
          <p:cNvSpPr txBox="1"/>
          <p:nvPr/>
        </p:nvSpPr>
        <p:spPr>
          <a:xfrm>
            <a:off x="2830513" y="1265238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1D276D"/>
                </a:solidFill>
                <a:latin typeface="Arial"/>
              </a:rPr>
              <a:t>3/2020</a:t>
            </a:r>
            <a:endParaRPr lang="en-US" sz="831" dirty="0">
              <a:solidFill>
                <a:srgbClr val="1D276D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A4F821F-AD8D-4738-9831-CC1917D1E3B8}"/>
              </a:ext>
            </a:extLst>
          </p:cNvPr>
          <p:cNvSpPr txBox="1"/>
          <p:nvPr/>
        </p:nvSpPr>
        <p:spPr>
          <a:xfrm>
            <a:off x="3598863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6/2020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91E9738-314E-4E53-A109-95B56A7E4215}"/>
              </a:ext>
            </a:extLst>
          </p:cNvPr>
          <p:cNvSpPr txBox="1"/>
          <p:nvPr/>
        </p:nvSpPr>
        <p:spPr>
          <a:xfrm>
            <a:off x="4362450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9/2020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8222" name="TextBox 30">
            <a:extLst>
              <a:ext uri="{FF2B5EF4-FFF2-40B4-BE49-F238E27FC236}">
                <a16:creationId xmlns:a16="http://schemas.microsoft.com/office/drawing/2014/main" id="{1BEBEFF9-4739-447A-AF36-7E4A413D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3975" y="1279525"/>
            <a:ext cx="590550" cy="127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>
                <a:solidFill>
                  <a:srgbClr val="002060"/>
                </a:solidFill>
                <a:latin typeface="Arial" panose="020B0604020202020204" pitchFamily="34" charset="0"/>
              </a:rPr>
              <a:t>12/2020</a:t>
            </a:r>
            <a:endParaRPr lang="en-US" altLang="cs-CZ" sz="83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8223" name="TextBox 31">
            <a:extLst>
              <a:ext uri="{FF2B5EF4-FFF2-40B4-BE49-F238E27FC236}">
                <a16:creationId xmlns:a16="http://schemas.microsoft.com/office/drawing/2014/main" id="{A51FA356-A8BF-4813-BC25-DBDE8BF0F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2963" y="1281113"/>
            <a:ext cx="590550" cy="127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>
                <a:solidFill>
                  <a:srgbClr val="002060"/>
                </a:solidFill>
                <a:latin typeface="Arial" panose="020B0604020202020204" pitchFamily="34" charset="0"/>
              </a:rPr>
              <a:t>3/2021</a:t>
            </a:r>
            <a:endParaRPr lang="en-US" altLang="cs-CZ" sz="83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82E092-E6E1-4D83-88DC-B18AA8807297}"/>
              </a:ext>
            </a:extLst>
          </p:cNvPr>
          <p:cNvSpPr txBox="1"/>
          <p:nvPr/>
        </p:nvSpPr>
        <p:spPr>
          <a:xfrm>
            <a:off x="6683375" y="128587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6/2021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5BA3F11-F715-4CF5-B91E-6DF4DC07A265}"/>
              </a:ext>
            </a:extLst>
          </p:cNvPr>
          <p:cNvSpPr txBox="1"/>
          <p:nvPr/>
        </p:nvSpPr>
        <p:spPr>
          <a:xfrm>
            <a:off x="7446963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FF0000"/>
                </a:solidFill>
                <a:latin typeface="Arial"/>
              </a:rPr>
              <a:t>9/2021</a:t>
            </a:r>
            <a:endParaRPr lang="en-US" sz="83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E9896D-C95C-40AA-9676-DBE921FF1CB1}"/>
              </a:ext>
            </a:extLst>
          </p:cNvPr>
          <p:cNvSpPr txBox="1"/>
          <p:nvPr/>
        </p:nvSpPr>
        <p:spPr>
          <a:xfrm>
            <a:off x="8212138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12/2021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FCF64-4CCB-488A-8758-78F9D69060B5}"/>
              </a:ext>
            </a:extLst>
          </p:cNvPr>
          <p:cNvSpPr txBox="1"/>
          <p:nvPr/>
        </p:nvSpPr>
        <p:spPr>
          <a:xfrm>
            <a:off x="8996363" y="1279525"/>
            <a:ext cx="590550" cy="127000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solidFill>
                  <a:srgbClr val="002060"/>
                </a:solidFill>
                <a:latin typeface="Arial"/>
              </a:rPr>
              <a:t>3/2022</a:t>
            </a:r>
            <a:endParaRPr lang="en-US" sz="83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7" name="Pentagon 36">
            <a:extLst>
              <a:ext uri="{FF2B5EF4-FFF2-40B4-BE49-F238E27FC236}">
                <a16:creationId xmlns:a16="http://schemas.microsoft.com/office/drawing/2014/main" id="{66490D51-2D12-4115-AFAF-5474F69E64C9}"/>
              </a:ext>
            </a:extLst>
          </p:cNvPr>
          <p:cNvSpPr/>
          <p:nvPr/>
        </p:nvSpPr>
        <p:spPr bwMode="gray">
          <a:xfrm>
            <a:off x="2409825" y="1827213"/>
            <a:ext cx="361950" cy="298450"/>
          </a:xfrm>
          <a:prstGeom prst="homePlate">
            <a:avLst>
              <a:gd name="adj" fmla="val 53055"/>
            </a:avLst>
          </a:prstGeom>
          <a:solidFill>
            <a:srgbClr val="00B050"/>
          </a:solidFill>
          <a:ln w="19050">
            <a:noFill/>
            <a:prstDash val="sysDash"/>
          </a:ln>
        </p:spPr>
        <p:txBody>
          <a:bodyPr lIns="33231" tIns="33231" rIns="33231" bIns="3323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entagon 38">
            <a:extLst>
              <a:ext uri="{FF2B5EF4-FFF2-40B4-BE49-F238E27FC236}">
                <a16:creationId xmlns:a16="http://schemas.microsoft.com/office/drawing/2014/main" id="{04321120-F1D2-4A3D-8EB5-74626610ADC5}"/>
              </a:ext>
            </a:extLst>
          </p:cNvPr>
          <p:cNvSpPr/>
          <p:nvPr/>
        </p:nvSpPr>
        <p:spPr bwMode="gray">
          <a:xfrm>
            <a:off x="2771775" y="2151064"/>
            <a:ext cx="533400" cy="300037"/>
          </a:xfrm>
          <a:prstGeom prst="homePlate">
            <a:avLst>
              <a:gd name="adj" fmla="val 45435"/>
            </a:avLst>
          </a:prstGeom>
          <a:solidFill>
            <a:srgbClr val="00B050"/>
          </a:solidFill>
          <a:ln w="19050">
            <a:noFill/>
            <a:prstDash val="sysDash"/>
          </a:ln>
        </p:spPr>
        <p:txBody>
          <a:bodyPr lIns="33231" tIns="33231" rIns="33231" bIns="3323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5462BA5-4EBA-4D19-ADD4-AF16B2167420}"/>
              </a:ext>
            </a:extLst>
          </p:cNvPr>
          <p:cNvSpPr txBox="1"/>
          <p:nvPr/>
        </p:nvSpPr>
        <p:spPr>
          <a:xfrm>
            <a:off x="3305175" y="2151064"/>
            <a:ext cx="1841500" cy="300037"/>
          </a:xfrm>
          <a:prstGeom prst="rect">
            <a:avLst/>
          </a:prstGeom>
          <a:noFill/>
        </p:spPr>
        <p:txBody>
          <a:bodyPr lIns="33231" tIns="33231" rIns="33231" bIns="33231" anchor="ctr"/>
          <a:lstStyle>
            <a:defPPr>
              <a:defRPr lang="en-US"/>
            </a:defPPr>
            <a:lvl1pPr>
              <a:lnSpc>
                <a:spcPct val="106000"/>
              </a:lnSpc>
              <a:buFont typeface="Wingdings 2" pitchFamily="18" charset="2"/>
              <a:buNone/>
              <a:defRPr sz="850" b="1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dirty="0">
                <a:latin typeface="Arial"/>
              </a:rPr>
              <a:t>Dokument  „Implementační studie“</a:t>
            </a:r>
          </a:p>
        </p:txBody>
      </p:sp>
      <p:sp>
        <p:nvSpPr>
          <p:cNvPr id="42" name="Pentagon 41">
            <a:extLst>
              <a:ext uri="{FF2B5EF4-FFF2-40B4-BE49-F238E27FC236}">
                <a16:creationId xmlns:a16="http://schemas.microsoft.com/office/drawing/2014/main" id="{B63FFAED-E59D-490A-BD42-737325D6602C}"/>
              </a:ext>
            </a:extLst>
          </p:cNvPr>
          <p:cNvSpPr/>
          <p:nvPr/>
        </p:nvSpPr>
        <p:spPr bwMode="gray">
          <a:xfrm>
            <a:off x="8821739" y="3789363"/>
            <a:ext cx="1311275" cy="298450"/>
          </a:xfrm>
          <a:prstGeom prst="homePlate">
            <a:avLst>
              <a:gd name="adj" fmla="val 58135"/>
            </a:avLst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Služby optimalizace</a:t>
            </a:r>
          </a:p>
        </p:txBody>
      </p:sp>
      <p:sp>
        <p:nvSpPr>
          <p:cNvPr id="43" name="Pentagon 42">
            <a:extLst>
              <a:ext uri="{FF2B5EF4-FFF2-40B4-BE49-F238E27FC236}">
                <a16:creationId xmlns:a16="http://schemas.microsoft.com/office/drawing/2014/main" id="{8E57EAD9-AFEE-4306-BF3C-9789418ED53A}"/>
              </a:ext>
            </a:extLst>
          </p:cNvPr>
          <p:cNvSpPr/>
          <p:nvPr/>
        </p:nvSpPr>
        <p:spPr bwMode="gray">
          <a:xfrm>
            <a:off x="8555038" y="3351214"/>
            <a:ext cx="266700" cy="333375"/>
          </a:xfrm>
          <a:prstGeom prst="homePlate">
            <a:avLst>
              <a:gd name="adj" fmla="val 62580"/>
            </a:avLst>
          </a:prstGeom>
          <a:noFill/>
          <a:ln w="19050">
            <a:solidFill>
              <a:schemeClr val="tx1"/>
            </a:solidFill>
            <a:prstDash val="solid"/>
          </a:ln>
        </p:spPr>
        <p:txBody>
          <a:bodyPr lIns="33231" tIns="33231" rIns="33231" bIns="33231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83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B4CF7C-5C7D-4845-88C5-02928A3B7F30}"/>
              </a:ext>
            </a:extLst>
          </p:cNvPr>
          <p:cNvSpPr txBox="1"/>
          <p:nvPr/>
        </p:nvSpPr>
        <p:spPr>
          <a:xfrm>
            <a:off x="8824914" y="3462339"/>
            <a:ext cx="1208087" cy="333375"/>
          </a:xfrm>
          <a:prstGeom prst="rect">
            <a:avLst/>
          </a:prstGeom>
          <a:noFill/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Dodávka kompletní dokumentace</a:t>
            </a:r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2584FB34-8A37-4344-9562-6C423E94B146}"/>
              </a:ext>
            </a:extLst>
          </p:cNvPr>
          <p:cNvSpPr/>
          <p:nvPr/>
        </p:nvSpPr>
        <p:spPr bwMode="gray">
          <a:xfrm>
            <a:off x="8699501" y="3228976"/>
            <a:ext cx="233363" cy="233363"/>
          </a:xfrm>
          <a:prstGeom prst="diamond">
            <a:avLst/>
          </a:prstGeom>
          <a:solidFill>
            <a:schemeClr val="accent2"/>
          </a:solidFill>
          <a:ln w="19050" algn="ctr">
            <a:noFill/>
            <a:prstDash val="sysDash"/>
            <a:miter lim="800000"/>
            <a:headEnd/>
            <a:tailEnd/>
          </a:ln>
        </p:spPr>
        <p:txBody>
          <a:bodyPr lIns="82062" tIns="82062" rIns="82062" bIns="82062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1477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C0102E7-95A1-469C-95DF-CCF65A994287}"/>
              </a:ext>
            </a:extLst>
          </p:cNvPr>
          <p:cNvSpPr/>
          <p:nvPr/>
        </p:nvSpPr>
        <p:spPr>
          <a:xfrm>
            <a:off x="8920163" y="3114675"/>
            <a:ext cx="1077912" cy="234950"/>
          </a:xfrm>
          <a:prstGeom prst="rect">
            <a:avLst/>
          </a:prstGeom>
          <a:noFill/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solidFill>
                  <a:schemeClr val="accent2"/>
                </a:solidFill>
                <a:latin typeface="Arial"/>
              </a:rPr>
              <a:t>Akceptace Díla jako celku</a:t>
            </a:r>
            <a:endParaRPr lang="en-US" sz="831" b="1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47" name="Pentagon 46">
            <a:extLst>
              <a:ext uri="{FF2B5EF4-FFF2-40B4-BE49-F238E27FC236}">
                <a16:creationId xmlns:a16="http://schemas.microsoft.com/office/drawing/2014/main" id="{27E87C0D-C541-473C-BA40-F5777BD575A5}"/>
              </a:ext>
            </a:extLst>
          </p:cNvPr>
          <p:cNvSpPr/>
          <p:nvPr/>
        </p:nvSpPr>
        <p:spPr bwMode="gray">
          <a:xfrm>
            <a:off x="8824913" y="4151313"/>
            <a:ext cx="1308100" cy="298450"/>
          </a:xfrm>
          <a:prstGeom prst="homePlate">
            <a:avLst>
              <a:gd name="adj" fmla="val 60675"/>
            </a:avLst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Servisní služby</a:t>
            </a:r>
          </a:p>
        </p:txBody>
      </p:sp>
      <p:sp>
        <p:nvSpPr>
          <p:cNvPr id="48" name="Pentagon 47">
            <a:extLst>
              <a:ext uri="{FF2B5EF4-FFF2-40B4-BE49-F238E27FC236}">
                <a16:creationId xmlns:a16="http://schemas.microsoft.com/office/drawing/2014/main" id="{BC5F2833-9DB3-4071-92F5-D85E4B71FB00}"/>
              </a:ext>
            </a:extLst>
          </p:cNvPr>
          <p:cNvSpPr/>
          <p:nvPr/>
        </p:nvSpPr>
        <p:spPr bwMode="gray">
          <a:xfrm>
            <a:off x="8816975" y="4529139"/>
            <a:ext cx="1316038" cy="300037"/>
          </a:xfrm>
          <a:prstGeom prst="homePlate">
            <a:avLst>
              <a:gd name="adj" fmla="val 60675"/>
            </a:avLst>
          </a:prstGeom>
          <a:noFill/>
          <a:ln w="19050">
            <a:solidFill>
              <a:schemeClr val="tx1"/>
            </a:solidFill>
            <a:prstDash val="sys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Služby rozvoje</a:t>
            </a:r>
          </a:p>
        </p:txBody>
      </p:sp>
      <p:sp>
        <p:nvSpPr>
          <p:cNvPr id="49" name="Chevron 48">
            <a:extLst>
              <a:ext uri="{FF2B5EF4-FFF2-40B4-BE49-F238E27FC236}">
                <a16:creationId xmlns:a16="http://schemas.microsoft.com/office/drawing/2014/main" id="{6B95581B-1935-4E26-89A6-DEFEA91A46B8}"/>
              </a:ext>
            </a:extLst>
          </p:cNvPr>
          <p:cNvSpPr/>
          <p:nvPr/>
        </p:nvSpPr>
        <p:spPr bwMode="gray">
          <a:xfrm>
            <a:off x="3894138" y="2613026"/>
            <a:ext cx="665162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II. 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0" name="Pentagon 49">
            <a:extLst>
              <a:ext uri="{FF2B5EF4-FFF2-40B4-BE49-F238E27FC236}">
                <a16:creationId xmlns:a16="http://schemas.microsoft.com/office/drawing/2014/main" id="{589521F9-D707-4729-A050-41CA1EC9FFE3}"/>
              </a:ext>
            </a:extLst>
          </p:cNvPr>
          <p:cNvSpPr/>
          <p:nvPr/>
        </p:nvSpPr>
        <p:spPr bwMode="gray">
          <a:xfrm>
            <a:off x="3257551" y="2613026"/>
            <a:ext cx="601663" cy="233363"/>
          </a:xfrm>
          <a:prstGeom prst="homePlate">
            <a:avLst>
              <a:gd name="adj" fmla="val 50515"/>
            </a:avLst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I. </a:t>
            </a:r>
          </a:p>
        </p:txBody>
      </p:sp>
      <p:sp>
        <p:nvSpPr>
          <p:cNvPr id="51" name="Chevron 50">
            <a:extLst>
              <a:ext uri="{FF2B5EF4-FFF2-40B4-BE49-F238E27FC236}">
                <a16:creationId xmlns:a16="http://schemas.microsoft.com/office/drawing/2014/main" id="{0D5E7BDD-A01F-479A-9B69-063A9CF81396}"/>
              </a:ext>
            </a:extLst>
          </p:cNvPr>
          <p:cNvSpPr/>
          <p:nvPr/>
        </p:nvSpPr>
        <p:spPr bwMode="gray">
          <a:xfrm>
            <a:off x="4592638" y="2613026"/>
            <a:ext cx="665162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III.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2" name="Chevron 51">
            <a:extLst>
              <a:ext uri="{FF2B5EF4-FFF2-40B4-BE49-F238E27FC236}">
                <a16:creationId xmlns:a16="http://schemas.microsoft.com/office/drawing/2014/main" id="{CFC529E1-60A6-41FA-A3A5-C75502F2D09B}"/>
              </a:ext>
            </a:extLst>
          </p:cNvPr>
          <p:cNvSpPr/>
          <p:nvPr/>
        </p:nvSpPr>
        <p:spPr bwMode="gray">
          <a:xfrm>
            <a:off x="5318126" y="2613026"/>
            <a:ext cx="665163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IV.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3" name="Chevron 52">
            <a:extLst>
              <a:ext uri="{FF2B5EF4-FFF2-40B4-BE49-F238E27FC236}">
                <a16:creationId xmlns:a16="http://schemas.microsoft.com/office/drawing/2014/main" id="{A0FF4520-773C-46D2-A2F9-AAE536033671}"/>
              </a:ext>
            </a:extLst>
          </p:cNvPr>
          <p:cNvSpPr/>
          <p:nvPr/>
        </p:nvSpPr>
        <p:spPr bwMode="gray">
          <a:xfrm>
            <a:off x="6027738" y="2609851"/>
            <a:ext cx="665162" cy="233363"/>
          </a:xfrm>
          <a:prstGeom prst="chevron">
            <a:avLst/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>
                <a:solidFill>
                  <a:srgbClr val="00B050"/>
                </a:solidFill>
                <a:latin typeface="Arial"/>
              </a:rPr>
              <a:t>V.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4" name="Chevron 53">
            <a:extLst>
              <a:ext uri="{FF2B5EF4-FFF2-40B4-BE49-F238E27FC236}">
                <a16:creationId xmlns:a16="http://schemas.microsoft.com/office/drawing/2014/main" id="{307008BF-1A41-4616-B2F3-2C08D1B6C463}"/>
              </a:ext>
            </a:extLst>
          </p:cNvPr>
          <p:cNvSpPr/>
          <p:nvPr/>
        </p:nvSpPr>
        <p:spPr bwMode="gray">
          <a:xfrm>
            <a:off x="6745289" y="2613026"/>
            <a:ext cx="661987" cy="233363"/>
          </a:xfrm>
          <a:prstGeom prst="chevron">
            <a:avLst>
              <a:gd name="adj" fmla="val 50000"/>
            </a:avLst>
          </a:prstGeom>
          <a:noFill/>
          <a:ln w="19050">
            <a:solidFill>
              <a:srgbClr val="00B050"/>
            </a:solidFill>
            <a:prstDash val="dash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i="1" dirty="0">
                <a:solidFill>
                  <a:srgbClr val="00B050"/>
                </a:solidFill>
                <a:latin typeface="Arial"/>
              </a:rPr>
              <a:t>VI.</a:t>
            </a:r>
            <a:endParaRPr lang="en-US" sz="831" b="1" i="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E419C0E-BE87-4DC2-88E0-4DBF0DAE3C52}"/>
              </a:ext>
            </a:extLst>
          </p:cNvPr>
          <p:cNvSpPr txBox="1"/>
          <p:nvPr/>
        </p:nvSpPr>
        <p:spPr>
          <a:xfrm>
            <a:off x="4818063" y="2370139"/>
            <a:ext cx="868362" cy="211137"/>
          </a:xfrm>
          <a:prstGeom prst="rect">
            <a:avLst/>
          </a:prstGeom>
          <a:noFill/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latin typeface="Arial"/>
              </a:rPr>
              <a:t>Pilotní projekt</a:t>
            </a:r>
            <a:r>
              <a:rPr lang="en-US" sz="831" b="1" dirty="0">
                <a:latin typeface="Arial"/>
              </a:rPr>
              <a:t>*</a:t>
            </a:r>
            <a:endParaRPr lang="cs-CZ" sz="831" b="1" dirty="0">
              <a:latin typeface="Arial"/>
            </a:endParaRPr>
          </a:p>
        </p:txBody>
      </p:sp>
      <p:sp>
        <p:nvSpPr>
          <p:cNvPr id="56" name="Diamond 55">
            <a:extLst>
              <a:ext uri="{FF2B5EF4-FFF2-40B4-BE49-F238E27FC236}">
                <a16:creationId xmlns:a16="http://schemas.microsoft.com/office/drawing/2014/main" id="{1EB36300-A134-46FA-A4D3-AA1013B207CC}"/>
              </a:ext>
            </a:extLst>
          </p:cNvPr>
          <p:cNvSpPr/>
          <p:nvPr/>
        </p:nvSpPr>
        <p:spPr bwMode="gray">
          <a:xfrm>
            <a:off x="7388226" y="2413001"/>
            <a:ext cx="233363" cy="233363"/>
          </a:xfrm>
          <a:prstGeom prst="diamond">
            <a:avLst/>
          </a:prstGeom>
          <a:solidFill>
            <a:schemeClr val="accent2"/>
          </a:solidFill>
          <a:ln w="19050" algn="ctr">
            <a:noFill/>
            <a:prstDash val="sysDash"/>
            <a:miter lim="800000"/>
            <a:headEnd/>
            <a:tailEnd/>
          </a:ln>
        </p:spPr>
        <p:txBody>
          <a:bodyPr lIns="82062" tIns="82062" rIns="82062" bIns="82062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cs-CZ" sz="1477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4DC7FB2-5BE9-47DD-BEF6-7EDEA046D6EB}"/>
              </a:ext>
            </a:extLst>
          </p:cNvPr>
          <p:cNvSpPr/>
          <p:nvPr/>
        </p:nvSpPr>
        <p:spPr bwMode="gray">
          <a:xfrm>
            <a:off x="8031163" y="5449889"/>
            <a:ext cx="2540000" cy="206375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lIns="82062" tIns="82062" rIns="82062" bIns="82062" anchor="ctr"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54" dirty="0">
                <a:solidFill>
                  <a:srgbClr val="000000"/>
                </a:solidFill>
                <a:latin typeface="Arial"/>
              </a:rPr>
              <a:t>* </a:t>
            </a:r>
            <a:r>
              <a:rPr lang="cs-CZ" sz="554" dirty="0">
                <a:solidFill>
                  <a:srgbClr val="000000"/>
                </a:solidFill>
                <a:latin typeface="Arial"/>
              </a:rPr>
              <a:t>Pilotní projekt rozdělen do 6 podetap, každá etapa podléhá akceptaci</a:t>
            </a:r>
            <a:endParaRPr lang="en-US" sz="554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Freeform 598">
            <a:extLst>
              <a:ext uri="{FF2B5EF4-FFF2-40B4-BE49-F238E27FC236}">
                <a16:creationId xmlns:a16="http://schemas.microsoft.com/office/drawing/2014/main" id="{6AE23409-67C7-45B9-99B0-CD6D6D9CE6F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98750" y="1781175"/>
            <a:ext cx="134938" cy="133350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5861D4-632C-48E4-A62D-B09A3830BD88}"/>
              </a:ext>
            </a:extLst>
          </p:cNvPr>
          <p:cNvGraphicFramePr>
            <a:graphicFrameLocks noGrp="1"/>
          </p:cNvGraphicFramePr>
          <p:nvPr/>
        </p:nvGraphicFramePr>
        <p:xfrm>
          <a:off x="3243263" y="2928939"/>
          <a:ext cx="4291012" cy="279558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659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84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11131">
                <a:tc>
                  <a:txBody>
                    <a:bodyPr/>
                    <a:lstStyle/>
                    <a:p>
                      <a:r>
                        <a:rPr lang="cs-CZ" sz="800" b="0" i="1" dirty="0">
                          <a:solidFill>
                            <a:schemeClr val="tx1"/>
                          </a:solidFill>
                        </a:rPr>
                        <a:t>Podetapa</a:t>
                      </a:r>
                    </a:p>
                  </a:txBody>
                  <a:tcPr marL="84413" marR="84413" marT="42224" marB="4222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1" dirty="0">
                          <a:solidFill>
                            <a:schemeClr val="tx1"/>
                          </a:solidFill>
                        </a:rPr>
                        <a:t>Klíčové výstupy</a:t>
                      </a:r>
                    </a:p>
                  </a:txBody>
                  <a:tcPr marL="84413" marR="84413" marT="42224" marB="42224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i="1" dirty="0">
                          <a:solidFill>
                            <a:schemeClr val="tx1"/>
                          </a:solidFill>
                        </a:rPr>
                        <a:t>Termín</a:t>
                      </a:r>
                    </a:p>
                  </a:txBody>
                  <a:tcPr marL="84413" marR="84413" marT="42224" marB="42224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450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nstalace SW jádra </a:t>
                      </a:r>
                      <a:r>
                        <a:rPr lang="cs-CZ" sz="800" b="0" dirty="0" err="1">
                          <a:solidFill>
                            <a:schemeClr val="tx1"/>
                          </a:solidFill>
                        </a:rPr>
                        <a:t>dTims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, Primární import datových vstupů, Implementace první verze vizualizačních komponent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13" marR="84413" marT="42224" marB="4222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13. 6. 2020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79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 podrobného výpočetního nastavení pro vozovky, Návrh Portálu SHV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11. 10. 2020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III.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 podrobných výpočetních algoritmů pro mosty a objekty, Implementace Portálu SHV (1.část) Návrh SHV na projektové úrovni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14.1.2021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448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IV.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 aplikací: Harmonogram ÚOR (</a:t>
                      </a:r>
                      <a:r>
                        <a:rPr lang="cs-CZ" sz="800" b="0" dirty="0" err="1">
                          <a:solidFill>
                            <a:schemeClr val="tx1"/>
                          </a:solidFill>
                        </a:rPr>
                        <a:t>masterplán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)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, Správa plánovaných a realizovaných staveb, Portál SHV (2.část)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15. 3. 2021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79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V.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 aplikací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: Administrace Portálu SHV, Správa projektů (1. část), Správa dat SHV</a:t>
                      </a:r>
                      <a:endParaRPr lang="cs-CZ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84403" marR="84403" marT="42214" marB="422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29. 5. 2021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40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VI. </a:t>
                      </a:r>
                    </a:p>
                  </a:txBody>
                  <a:tcPr marL="84403" marR="84403" marT="42214" marB="42214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3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Implementace aplikací: 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Správa projektů (2. část), 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Bilanční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 aplikace, P</a:t>
                      </a:r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ropojení s externími systémy ŘSD, Optimalizace algoritmů</a:t>
                      </a:r>
                      <a:r>
                        <a:rPr lang="cs-CZ" sz="800" b="0" baseline="0" dirty="0">
                          <a:solidFill>
                            <a:schemeClr val="tx1"/>
                          </a:solidFill>
                        </a:rPr>
                        <a:t>, Provedení testů</a:t>
                      </a:r>
                    </a:p>
                  </a:txBody>
                  <a:tcPr marL="84403" marR="84403" marT="42214" marB="42214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800" b="0" dirty="0">
                          <a:solidFill>
                            <a:schemeClr val="tx1"/>
                          </a:solidFill>
                        </a:rPr>
                        <a:t>11.8.2021</a:t>
                      </a:r>
                    </a:p>
                  </a:txBody>
                  <a:tcPr marL="84403" marR="84403" marT="42214" marB="42214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1" name="Pentagon 40">
            <a:extLst>
              <a:ext uri="{FF2B5EF4-FFF2-40B4-BE49-F238E27FC236}">
                <a16:creationId xmlns:a16="http://schemas.microsoft.com/office/drawing/2014/main" id="{76BD6D68-D0C4-437C-84DB-DBEDDBCFD8A1}"/>
              </a:ext>
            </a:extLst>
          </p:cNvPr>
          <p:cNvSpPr/>
          <p:nvPr/>
        </p:nvSpPr>
        <p:spPr bwMode="gray">
          <a:xfrm>
            <a:off x="7677150" y="2974975"/>
            <a:ext cx="877888" cy="331788"/>
          </a:xfrm>
          <a:prstGeom prst="homePlate">
            <a:avLst>
              <a:gd name="adj" fmla="val 50515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solid"/>
          </a:ln>
        </p:spPr>
        <p:txBody>
          <a:bodyPr lIns="33231" tIns="33231" rIns="33231" bIns="33231" anchor="ctr"/>
          <a:lstStyle/>
          <a:p>
            <a:pPr algn="ctr"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sz="831" b="1" dirty="0">
                <a:solidFill>
                  <a:srgbClr val="FF0000"/>
                </a:solidFill>
                <a:latin typeface="Arial"/>
              </a:rPr>
              <a:t>Realizační projekt</a:t>
            </a:r>
          </a:p>
        </p:txBody>
      </p:sp>
      <p:sp>
        <p:nvSpPr>
          <p:cNvPr id="63" name="Freeform 598">
            <a:extLst>
              <a:ext uri="{FF2B5EF4-FFF2-40B4-BE49-F238E27FC236}">
                <a16:creationId xmlns:a16="http://schemas.microsoft.com/office/drawing/2014/main" id="{6178C15E-CE6F-47A9-BA1E-3073D48C6CC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243264" y="2101850"/>
            <a:ext cx="134937" cy="134938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Freeform 598">
            <a:extLst>
              <a:ext uri="{FF2B5EF4-FFF2-40B4-BE49-F238E27FC236}">
                <a16:creationId xmlns:a16="http://schemas.microsoft.com/office/drawing/2014/main" id="{0FE3B9A0-B7ED-4558-B442-7DF65A60FA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81426" y="2586039"/>
            <a:ext cx="66675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Freeform 598">
            <a:extLst>
              <a:ext uri="{FF2B5EF4-FFF2-40B4-BE49-F238E27FC236}">
                <a16:creationId xmlns:a16="http://schemas.microsoft.com/office/drawing/2014/main" id="{1B84682C-0C3F-458E-BAFC-A5EC7C47A91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73575" y="2581276"/>
            <a:ext cx="65088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Freeform 598">
            <a:extLst>
              <a:ext uri="{FF2B5EF4-FFF2-40B4-BE49-F238E27FC236}">
                <a16:creationId xmlns:a16="http://schemas.microsoft.com/office/drawing/2014/main" id="{D095356B-862F-4129-9207-0A1E12F59CA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59375" y="2578101"/>
            <a:ext cx="65088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Freeform 598">
            <a:extLst>
              <a:ext uri="{FF2B5EF4-FFF2-40B4-BE49-F238E27FC236}">
                <a16:creationId xmlns:a16="http://schemas.microsoft.com/office/drawing/2014/main" id="{BBC067E1-56F1-4045-8050-B18381EAB2B6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80100" y="2582863"/>
            <a:ext cx="65088" cy="68262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Freeform 598">
            <a:extLst>
              <a:ext uri="{FF2B5EF4-FFF2-40B4-BE49-F238E27FC236}">
                <a16:creationId xmlns:a16="http://schemas.microsoft.com/office/drawing/2014/main" id="{032F15A8-AC90-48D0-A564-684B81677C2C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578600" y="2581276"/>
            <a:ext cx="63500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Freeform 598">
            <a:extLst>
              <a:ext uri="{FF2B5EF4-FFF2-40B4-BE49-F238E27FC236}">
                <a16:creationId xmlns:a16="http://schemas.microsoft.com/office/drawing/2014/main" id="{49D263FF-03B7-49C7-A711-ADA32427C1B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280275" y="2574926"/>
            <a:ext cx="63500" cy="66675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88" name="Rectangle 71">
            <a:extLst>
              <a:ext uri="{FF2B5EF4-FFF2-40B4-BE49-F238E27FC236}">
                <a16:creationId xmlns:a16="http://schemas.microsoft.com/office/drawing/2014/main" id="{AAEDCBE2-DDC4-4130-9292-CC1347B9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6826" y="2373314"/>
            <a:ext cx="1795463" cy="31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33231" tIns="33231" rIns="33231" bIns="33231"/>
          <a:lstStyle/>
          <a:p>
            <a:pPr eaLnBrk="0" fontAlgn="base" hangingPunct="0">
              <a:lnSpc>
                <a:spcPct val="106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 b="1" dirty="0">
                <a:solidFill>
                  <a:schemeClr val="accent2"/>
                </a:solidFill>
                <a:latin typeface="Arial" panose="020B0604020202020204" pitchFamily="34" charset="0"/>
              </a:rPr>
              <a:t>SHV běží v plné funkcionalitě na vybrané lokalitě</a:t>
            </a:r>
            <a:endParaRPr lang="en-US" altLang="cs-CZ" sz="831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4" name="Freeform 598">
            <a:extLst>
              <a:ext uri="{FF2B5EF4-FFF2-40B4-BE49-F238E27FC236}">
                <a16:creationId xmlns:a16="http://schemas.microsoft.com/office/drawing/2014/main" id="{DC1E0CD6-E4A5-451D-8486-E7D2AE98DCA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304089" y="2447925"/>
            <a:ext cx="134937" cy="134938"/>
          </a:xfrm>
          <a:custGeom>
            <a:avLst/>
            <a:gdLst>
              <a:gd name="T0" fmla="*/ 256 w 512"/>
              <a:gd name="T1" fmla="*/ 0 h 512"/>
              <a:gd name="T2" fmla="*/ 0 w 512"/>
              <a:gd name="T3" fmla="*/ 256 h 512"/>
              <a:gd name="T4" fmla="*/ 256 w 512"/>
              <a:gd name="T5" fmla="*/ 512 h 512"/>
              <a:gd name="T6" fmla="*/ 512 w 512"/>
              <a:gd name="T7" fmla="*/ 256 h 512"/>
              <a:gd name="T8" fmla="*/ 256 w 512"/>
              <a:gd name="T9" fmla="*/ 0 h 512"/>
              <a:gd name="T10" fmla="*/ 402 w 512"/>
              <a:gd name="T11" fmla="*/ 167 h 512"/>
              <a:gd name="T12" fmla="*/ 189 w 512"/>
              <a:gd name="T13" fmla="*/ 381 h 512"/>
              <a:gd name="T14" fmla="*/ 181 w 512"/>
              <a:gd name="T15" fmla="*/ 384 h 512"/>
              <a:gd name="T16" fmla="*/ 173 w 512"/>
              <a:gd name="T17" fmla="*/ 381 h 512"/>
              <a:gd name="T18" fmla="*/ 99 w 512"/>
              <a:gd name="T19" fmla="*/ 306 h 512"/>
              <a:gd name="T20" fmla="*/ 99 w 512"/>
              <a:gd name="T21" fmla="*/ 291 h 512"/>
              <a:gd name="T22" fmla="*/ 114 w 512"/>
              <a:gd name="T23" fmla="*/ 291 h 512"/>
              <a:gd name="T24" fmla="*/ 181 w 512"/>
              <a:gd name="T25" fmla="*/ 358 h 512"/>
              <a:gd name="T26" fmla="*/ 387 w 512"/>
              <a:gd name="T27" fmla="*/ 152 h 512"/>
              <a:gd name="T28" fmla="*/ 402 w 512"/>
              <a:gd name="T29" fmla="*/ 152 h 512"/>
              <a:gd name="T30" fmla="*/ 402 w 512"/>
              <a:gd name="T31" fmla="*/ 167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12" h="512">
                <a:moveTo>
                  <a:pt x="256" y="0"/>
                </a:moveTo>
                <a:cubicBezTo>
                  <a:pt x="114" y="0"/>
                  <a:pt x="0" y="114"/>
                  <a:pt x="0" y="256"/>
                </a:cubicBezTo>
                <a:cubicBezTo>
                  <a:pt x="0" y="397"/>
                  <a:pt x="114" y="512"/>
                  <a:pt x="256" y="512"/>
                </a:cubicBezTo>
                <a:cubicBezTo>
                  <a:pt x="397" y="512"/>
                  <a:pt x="512" y="397"/>
                  <a:pt x="512" y="256"/>
                </a:cubicBezTo>
                <a:cubicBezTo>
                  <a:pt x="512" y="114"/>
                  <a:pt x="397" y="0"/>
                  <a:pt x="256" y="0"/>
                </a:cubicBezTo>
                <a:close/>
                <a:moveTo>
                  <a:pt x="402" y="167"/>
                </a:moveTo>
                <a:cubicBezTo>
                  <a:pt x="189" y="381"/>
                  <a:pt x="189" y="381"/>
                  <a:pt x="189" y="381"/>
                </a:cubicBezTo>
                <a:cubicBezTo>
                  <a:pt x="186" y="383"/>
                  <a:pt x="184" y="384"/>
                  <a:pt x="181" y="384"/>
                </a:cubicBezTo>
                <a:cubicBezTo>
                  <a:pt x="178" y="384"/>
                  <a:pt x="176" y="383"/>
                  <a:pt x="173" y="381"/>
                </a:cubicBezTo>
                <a:cubicBezTo>
                  <a:pt x="99" y="306"/>
                  <a:pt x="99" y="306"/>
                  <a:pt x="99" y="306"/>
                </a:cubicBezTo>
                <a:cubicBezTo>
                  <a:pt x="95" y="302"/>
                  <a:pt x="95" y="295"/>
                  <a:pt x="99" y="291"/>
                </a:cubicBezTo>
                <a:cubicBezTo>
                  <a:pt x="103" y="287"/>
                  <a:pt x="110" y="287"/>
                  <a:pt x="114" y="291"/>
                </a:cubicBezTo>
                <a:cubicBezTo>
                  <a:pt x="181" y="358"/>
                  <a:pt x="181" y="358"/>
                  <a:pt x="181" y="358"/>
                </a:cubicBezTo>
                <a:cubicBezTo>
                  <a:pt x="387" y="152"/>
                  <a:pt x="387" y="152"/>
                  <a:pt x="387" y="152"/>
                </a:cubicBezTo>
                <a:cubicBezTo>
                  <a:pt x="391" y="148"/>
                  <a:pt x="398" y="148"/>
                  <a:pt x="402" y="152"/>
                </a:cubicBezTo>
                <a:cubicBezTo>
                  <a:pt x="406" y="156"/>
                  <a:pt x="406" y="163"/>
                  <a:pt x="402" y="167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bg1"/>
            </a:solidFill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GB" sz="2215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/>
      <p:bldP spid="30" grpId="0"/>
      <p:bldP spid="8222" grpId="0"/>
      <p:bldP spid="8223" grpId="0"/>
      <p:bldP spid="33" grpId="0"/>
      <p:bldP spid="34" grpId="0"/>
      <p:bldP spid="35" grpId="0"/>
      <p:bldP spid="36" grpId="0"/>
      <p:bldP spid="37" grpId="0" animBg="1"/>
      <p:bldP spid="39" grpId="0" animBg="1"/>
      <p:bldP spid="40" grpId="0"/>
      <p:bldP spid="42" grpId="0" animBg="1"/>
      <p:bldP spid="43" grpId="0" animBg="1"/>
      <p:bldP spid="44" grpId="0"/>
      <p:bldP spid="45" grpId="0" animBg="1"/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 animBg="1"/>
      <p:bldP spid="58" grpId="0" animBg="1"/>
      <p:bldP spid="60" grpId="0" animBg="1"/>
      <p:bldP spid="41" grpId="0" animBg="1"/>
      <p:bldP spid="63" grpId="0" animBg="1"/>
      <p:bldP spid="66" grpId="0" animBg="1"/>
      <p:bldP spid="78" grpId="0" animBg="1"/>
      <p:bldP spid="80" grpId="0" animBg="1"/>
      <p:bldP spid="73" grpId="0" animBg="1"/>
      <p:bldP spid="71" grpId="0" animBg="1"/>
      <p:bldP spid="69" grpId="0" animBg="1"/>
      <p:bldP spid="8288" grpId="0" animBg="1"/>
      <p:bldP spid="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913C4EBE-3559-4325-946C-CBE71B3E1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</p:spPr>
        <p:txBody>
          <a:bodyPr>
            <a:normAutofit/>
          </a:bodyPr>
          <a:lstStyle/>
          <a:p>
            <a:r>
              <a:rPr lang="cs-CZ" altLang="cs-CZ"/>
              <a:t>Další kroky projektu SHV</a:t>
            </a:r>
          </a:p>
        </p:txBody>
      </p:sp>
      <p:grpSp>
        <p:nvGrpSpPr>
          <p:cNvPr id="8" name="Group 72">
            <a:extLst>
              <a:ext uri="{FF2B5EF4-FFF2-40B4-BE49-F238E27FC236}">
                <a16:creationId xmlns:a16="http://schemas.microsoft.com/office/drawing/2014/main" id="{8C34DE67-08E3-4B41-AB4B-A79817CC905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33215" y="1899185"/>
            <a:ext cx="2327183" cy="1329231"/>
            <a:chOff x="1027113" y="531813"/>
            <a:chExt cx="10055225" cy="5749926"/>
          </a:xfrm>
          <a:solidFill>
            <a:srgbClr val="0099E9"/>
          </a:solidFill>
        </p:grpSpPr>
        <p:sp>
          <p:nvSpPr>
            <p:cNvPr id="9" name="Freeform 73">
              <a:extLst>
                <a:ext uri="{FF2B5EF4-FFF2-40B4-BE49-F238E27FC236}">
                  <a16:creationId xmlns:a16="http://schemas.microsoft.com/office/drawing/2014/main" id="{8FF0F204-8152-48C8-AC7D-08985A2EE7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401" y="1565276"/>
              <a:ext cx="3135313" cy="2524125"/>
            </a:xfrm>
            <a:custGeom>
              <a:avLst/>
              <a:gdLst>
                <a:gd name="T0" fmla="*/ 2147483646 w 842"/>
                <a:gd name="T1" fmla="*/ 2147483646 h 677"/>
                <a:gd name="T2" fmla="*/ 2147483646 w 842"/>
                <a:gd name="T3" fmla="*/ 2147483646 h 677"/>
                <a:gd name="T4" fmla="*/ 2147483646 w 842"/>
                <a:gd name="T5" fmla="*/ 2147483646 h 677"/>
                <a:gd name="T6" fmla="*/ 2147483646 w 842"/>
                <a:gd name="T7" fmla="*/ 2147483646 h 677"/>
                <a:gd name="T8" fmla="*/ 2147483646 w 842"/>
                <a:gd name="T9" fmla="*/ 2147483646 h 677"/>
                <a:gd name="T10" fmla="*/ 2147483646 w 842"/>
                <a:gd name="T11" fmla="*/ 2147483646 h 677"/>
                <a:gd name="T12" fmla="*/ 2147483646 w 842"/>
                <a:gd name="T13" fmla="*/ 2147483646 h 677"/>
                <a:gd name="T14" fmla="*/ 2147483646 w 842"/>
                <a:gd name="T15" fmla="*/ 2147483646 h 677"/>
                <a:gd name="T16" fmla="*/ 2147483646 w 842"/>
                <a:gd name="T17" fmla="*/ 2147483646 h 677"/>
                <a:gd name="T18" fmla="*/ 2147483646 w 842"/>
                <a:gd name="T19" fmla="*/ 2147483646 h 677"/>
                <a:gd name="T20" fmla="*/ 2147483646 w 842"/>
                <a:gd name="T21" fmla="*/ 2147483646 h 677"/>
                <a:gd name="T22" fmla="*/ 2147483646 w 842"/>
                <a:gd name="T23" fmla="*/ 2147483646 h 677"/>
                <a:gd name="T24" fmla="*/ 2147483646 w 842"/>
                <a:gd name="T25" fmla="*/ 2147483646 h 677"/>
                <a:gd name="T26" fmla="*/ 2147483646 w 842"/>
                <a:gd name="T27" fmla="*/ 2147483646 h 677"/>
                <a:gd name="T28" fmla="*/ 2147483646 w 842"/>
                <a:gd name="T29" fmla="*/ 2147483646 h 677"/>
                <a:gd name="T30" fmla="*/ 2147483646 w 842"/>
                <a:gd name="T31" fmla="*/ 2147483646 h 677"/>
                <a:gd name="T32" fmla="*/ 2147483646 w 842"/>
                <a:gd name="T33" fmla="*/ 2147483646 h 677"/>
                <a:gd name="T34" fmla="*/ 2147483646 w 842"/>
                <a:gd name="T35" fmla="*/ 2147483646 h 677"/>
                <a:gd name="T36" fmla="*/ 2147483646 w 842"/>
                <a:gd name="T37" fmla="*/ 2147483646 h 677"/>
                <a:gd name="T38" fmla="*/ 2147483646 w 842"/>
                <a:gd name="T39" fmla="*/ 2147483646 h 677"/>
                <a:gd name="T40" fmla="*/ 2147483646 w 842"/>
                <a:gd name="T41" fmla="*/ 2147483646 h 677"/>
                <a:gd name="T42" fmla="*/ 2147483646 w 842"/>
                <a:gd name="T43" fmla="*/ 2147483646 h 677"/>
                <a:gd name="T44" fmla="*/ 2147483646 w 842"/>
                <a:gd name="T45" fmla="*/ 2147483646 h 677"/>
                <a:gd name="T46" fmla="*/ 2147483646 w 842"/>
                <a:gd name="T47" fmla="*/ 2147483646 h 677"/>
                <a:gd name="T48" fmla="*/ 2147483646 w 842"/>
                <a:gd name="T49" fmla="*/ 2147483646 h 677"/>
                <a:gd name="T50" fmla="*/ 2147483646 w 842"/>
                <a:gd name="T51" fmla="*/ 2147483646 h 677"/>
                <a:gd name="T52" fmla="*/ 2147483646 w 842"/>
                <a:gd name="T53" fmla="*/ 2147483646 h 677"/>
                <a:gd name="T54" fmla="*/ 2147483646 w 842"/>
                <a:gd name="T55" fmla="*/ 2147483646 h 677"/>
                <a:gd name="T56" fmla="*/ 2147483646 w 842"/>
                <a:gd name="T57" fmla="*/ 2147483646 h 677"/>
                <a:gd name="T58" fmla="*/ 2147483646 w 842"/>
                <a:gd name="T59" fmla="*/ 2147483646 h 677"/>
                <a:gd name="T60" fmla="*/ 2147483646 w 842"/>
                <a:gd name="T61" fmla="*/ 2147483646 h 677"/>
                <a:gd name="T62" fmla="*/ 2147483646 w 842"/>
                <a:gd name="T63" fmla="*/ 2147483646 h 677"/>
                <a:gd name="T64" fmla="*/ 2147483646 w 842"/>
                <a:gd name="T65" fmla="*/ 2147483646 h 677"/>
                <a:gd name="T66" fmla="*/ 2147483646 w 842"/>
                <a:gd name="T67" fmla="*/ 2147483646 h 677"/>
                <a:gd name="T68" fmla="*/ 2147483646 w 842"/>
                <a:gd name="T69" fmla="*/ 2147483646 h 677"/>
                <a:gd name="T70" fmla="*/ 2147483646 w 842"/>
                <a:gd name="T71" fmla="*/ 2147483646 h 677"/>
                <a:gd name="T72" fmla="*/ 2147483646 w 842"/>
                <a:gd name="T73" fmla="*/ 2147483646 h 677"/>
                <a:gd name="T74" fmla="*/ 2147483646 w 842"/>
                <a:gd name="T75" fmla="*/ 2147483646 h 677"/>
                <a:gd name="T76" fmla="*/ 2147483646 w 842"/>
                <a:gd name="T77" fmla="*/ 2147483646 h 677"/>
                <a:gd name="T78" fmla="*/ 2147483646 w 842"/>
                <a:gd name="T79" fmla="*/ 2147483646 h 677"/>
                <a:gd name="T80" fmla="*/ 2147483646 w 842"/>
                <a:gd name="T81" fmla="*/ 2147483646 h 677"/>
                <a:gd name="T82" fmla="*/ 2147483646 w 842"/>
                <a:gd name="T83" fmla="*/ 2147483646 h 677"/>
                <a:gd name="T84" fmla="*/ 2147483646 w 842"/>
                <a:gd name="T85" fmla="*/ 2147483646 h 677"/>
                <a:gd name="T86" fmla="*/ 2147483646 w 842"/>
                <a:gd name="T87" fmla="*/ 2147483646 h 677"/>
                <a:gd name="T88" fmla="*/ 2147483646 w 842"/>
                <a:gd name="T89" fmla="*/ 2147483646 h 677"/>
                <a:gd name="T90" fmla="*/ 2147483646 w 842"/>
                <a:gd name="T91" fmla="*/ 2147483646 h 677"/>
                <a:gd name="T92" fmla="*/ 2147483646 w 842"/>
                <a:gd name="T93" fmla="*/ 2147483646 h 677"/>
                <a:gd name="T94" fmla="*/ 2147483646 w 842"/>
                <a:gd name="T95" fmla="*/ 2147483646 h 677"/>
                <a:gd name="T96" fmla="*/ 2147483646 w 842"/>
                <a:gd name="T97" fmla="*/ 2147483646 h 677"/>
                <a:gd name="T98" fmla="*/ 2147483646 w 842"/>
                <a:gd name="T99" fmla="*/ 2147483646 h 677"/>
                <a:gd name="T100" fmla="*/ 2147483646 w 842"/>
                <a:gd name="T101" fmla="*/ 2147483646 h 677"/>
                <a:gd name="T102" fmla="*/ 2147483646 w 842"/>
                <a:gd name="T103" fmla="*/ 2147483646 h 677"/>
                <a:gd name="T104" fmla="*/ 2147483646 w 842"/>
                <a:gd name="T105" fmla="*/ 2147483646 h 677"/>
                <a:gd name="T106" fmla="*/ 2147483646 w 842"/>
                <a:gd name="T107" fmla="*/ 2147483646 h 67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2" h="677">
                  <a:moveTo>
                    <a:pt x="4" y="335"/>
                  </a:moveTo>
                  <a:cubicBezTo>
                    <a:pt x="3" y="336"/>
                    <a:pt x="2" y="339"/>
                    <a:pt x="0" y="343"/>
                  </a:cubicBezTo>
                  <a:cubicBezTo>
                    <a:pt x="4" y="343"/>
                    <a:pt x="6" y="344"/>
                    <a:pt x="7" y="343"/>
                  </a:cubicBezTo>
                  <a:cubicBezTo>
                    <a:pt x="10" y="338"/>
                    <a:pt x="15" y="339"/>
                    <a:pt x="19" y="339"/>
                  </a:cubicBezTo>
                  <a:cubicBezTo>
                    <a:pt x="26" y="340"/>
                    <a:pt x="33" y="342"/>
                    <a:pt x="40" y="340"/>
                  </a:cubicBezTo>
                  <a:cubicBezTo>
                    <a:pt x="41" y="340"/>
                    <a:pt x="43" y="341"/>
                    <a:pt x="44" y="342"/>
                  </a:cubicBezTo>
                  <a:cubicBezTo>
                    <a:pt x="47" y="344"/>
                    <a:pt x="49" y="346"/>
                    <a:pt x="52" y="349"/>
                  </a:cubicBezTo>
                  <a:cubicBezTo>
                    <a:pt x="51" y="351"/>
                    <a:pt x="50" y="354"/>
                    <a:pt x="49" y="356"/>
                  </a:cubicBezTo>
                  <a:cubicBezTo>
                    <a:pt x="53" y="359"/>
                    <a:pt x="56" y="361"/>
                    <a:pt x="59" y="363"/>
                  </a:cubicBezTo>
                  <a:cubicBezTo>
                    <a:pt x="67" y="372"/>
                    <a:pt x="73" y="373"/>
                    <a:pt x="83" y="367"/>
                  </a:cubicBezTo>
                  <a:cubicBezTo>
                    <a:pt x="92" y="363"/>
                    <a:pt x="100" y="365"/>
                    <a:pt x="104" y="375"/>
                  </a:cubicBezTo>
                  <a:cubicBezTo>
                    <a:pt x="105" y="378"/>
                    <a:pt x="106" y="380"/>
                    <a:pt x="110" y="381"/>
                  </a:cubicBezTo>
                  <a:cubicBezTo>
                    <a:pt x="111" y="381"/>
                    <a:pt x="113" y="383"/>
                    <a:pt x="115" y="384"/>
                  </a:cubicBezTo>
                  <a:cubicBezTo>
                    <a:pt x="116" y="385"/>
                    <a:pt x="118" y="387"/>
                    <a:pt x="120" y="387"/>
                  </a:cubicBezTo>
                  <a:cubicBezTo>
                    <a:pt x="123" y="388"/>
                    <a:pt x="126" y="388"/>
                    <a:pt x="128" y="388"/>
                  </a:cubicBezTo>
                  <a:cubicBezTo>
                    <a:pt x="135" y="389"/>
                    <a:pt x="137" y="392"/>
                    <a:pt x="138" y="398"/>
                  </a:cubicBezTo>
                  <a:cubicBezTo>
                    <a:pt x="138" y="400"/>
                    <a:pt x="138" y="401"/>
                    <a:pt x="138" y="403"/>
                  </a:cubicBezTo>
                  <a:cubicBezTo>
                    <a:pt x="143" y="404"/>
                    <a:pt x="147" y="405"/>
                    <a:pt x="150" y="407"/>
                  </a:cubicBezTo>
                  <a:cubicBezTo>
                    <a:pt x="155" y="410"/>
                    <a:pt x="158" y="413"/>
                    <a:pt x="164" y="412"/>
                  </a:cubicBezTo>
                  <a:cubicBezTo>
                    <a:pt x="168" y="412"/>
                    <a:pt x="170" y="415"/>
                    <a:pt x="168" y="418"/>
                  </a:cubicBezTo>
                  <a:cubicBezTo>
                    <a:pt x="164" y="423"/>
                    <a:pt x="165" y="428"/>
                    <a:pt x="166" y="433"/>
                  </a:cubicBezTo>
                  <a:cubicBezTo>
                    <a:pt x="167" y="439"/>
                    <a:pt x="168" y="445"/>
                    <a:pt x="169" y="451"/>
                  </a:cubicBezTo>
                  <a:cubicBezTo>
                    <a:pt x="170" y="454"/>
                    <a:pt x="170" y="457"/>
                    <a:pt x="167" y="457"/>
                  </a:cubicBezTo>
                  <a:cubicBezTo>
                    <a:pt x="160" y="458"/>
                    <a:pt x="160" y="465"/>
                    <a:pt x="157" y="469"/>
                  </a:cubicBezTo>
                  <a:cubicBezTo>
                    <a:pt x="155" y="471"/>
                    <a:pt x="155" y="476"/>
                    <a:pt x="156" y="479"/>
                  </a:cubicBezTo>
                  <a:cubicBezTo>
                    <a:pt x="161" y="487"/>
                    <a:pt x="156" y="493"/>
                    <a:pt x="153" y="498"/>
                  </a:cubicBezTo>
                  <a:cubicBezTo>
                    <a:pt x="153" y="504"/>
                    <a:pt x="154" y="509"/>
                    <a:pt x="154" y="514"/>
                  </a:cubicBezTo>
                  <a:cubicBezTo>
                    <a:pt x="164" y="523"/>
                    <a:pt x="163" y="525"/>
                    <a:pt x="151" y="532"/>
                  </a:cubicBezTo>
                  <a:cubicBezTo>
                    <a:pt x="150" y="533"/>
                    <a:pt x="149" y="533"/>
                    <a:pt x="148" y="534"/>
                  </a:cubicBezTo>
                  <a:cubicBezTo>
                    <a:pt x="146" y="536"/>
                    <a:pt x="144" y="538"/>
                    <a:pt x="143" y="540"/>
                  </a:cubicBezTo>
                  <a:cubicBezTo>
                    <a:pt x="139" y="551"/>
                    <a:pt x="136" y="552"/>
                    <a:pt x="127" y="545"/>
                  </a:cubicBezTo>
                  <a:cubicBezTo>
                    <a:pt x="126" y="544"/>
                    <a:pt x="125" y="544"/>
                    <a:pt x="124" y="543"/>
                  </a:cubicBezTo>
                  <a:cubicBezTo>
                    <a:pt x="113" y="545"/>
                    <a:pt x="109" y="554"/>
                    <a:pt x="102" y="562"/>
                  </a:cubicBezTo>
                  <a:cubicBezTo>
                    <a:pt x="112" y="561"/>
                    <a:pt x="120" y="562"/>
                    <a:pt x="125" y="571"/>
                  </a:cubicBezTo>
                  <a:cubicBezTo>
                    <a:pt x="122" y="574"/>
                    <a:pt x="118" y="577"/>
                    <a:pt x="115" y="580"/>
                  </a:cubicBezTo>
                  <a:cubicBezTo>
                    <a:pt x="116" y="586"/>
                    <a:pt x="124" y="589"/>
                    <a:pt x="118" y="596"/>
                  </a:cubicBezTo>
                  <a:cubicBezTo>
                    <a:pt x="122" y="598"/>
                    <a:pt x="126" y="600"/>
                    <a:pt x="130" y="602"/>
                  </a:cubicBezTo>
                  <a:cubicBezTo>
                    <a:pt x="133" y="603"/>
                    <a:pt x="135" y="606"/>
                    <a:pt x="134" y="609"/>
                  </a:cubicBezTo>
                  <a:cubicBezTo>
                    <a:pt x="133" y="616"/>
                    <a:pt x="131" y="622"/>
                    <a:pt x="130" y="628"/>
                  </a:cubicBezTo>
                  <a:cubicBezTo>
                    <a:pt x="129" y="635"/>
                    <a:pt x="127" y="642"/>
                    <a:pt x="133" y="647"/>
                  </a:cubicBezTo>
                  <a:cubicBezTo>
                    <a:pt x="139" y="652"/>
                    <a:pt x="141" y="659"/>
                    <a:pt x="140" y="667"/>
                  </a:cubicBezTo>
                  <a:cubicBezTo>
                    <a:pt x="145" y="666"/>
                    <a:pt x="148" y="665"/>
                    <a:pt x="152" y="663"/>
                  </a:cubicBezTo>
                  <a:cubicBezTo>
                    <a:pt x="158" y="660"/>
                    <a:pt x="159" y="660"/>
                    <a:pt x="163" y="666"/>
                  </a:cubicBezTo>
                  <a:cubicBezTo>
                    <a:pt x="164" y="667"/>
                    <a:pt x="164" y="668"/>
                    <a:pt x="165" y="670"/>
                  </a:cubicBezTo>
                  <a:cubicBezTo>
                    <a:pt x="172" y="660"/>
                    <a:pt x="176" y="660"/>
                    <a:pt x="184" y="667"/>
                  </a:cubicBezTo>
                  <a:cubicBezTo>
                    <a:pt x="188" y="671"/>
                    <a:pt x="193" y="674"/>
                    <a:pt x="197" y="677"/>
                  </a:cubicBezTo>
                  <a:cubicBezTo>
                    <a:pt x="200" y="674"/>
                    <a:pt x="203" y="670"/>
                    <a:pt x="206" y="668"/>
                  </a:cubicBezTo>
                  <a:cubicBezTo>
                    <a:pt x="209" y="667"/>
                    <a:pt x="212" y="669"/>
                    <a:pt x="216" y="670"/>
                  </a:cubicBezTo>
                  <a:cubicBezTo>
                    <a:pt x="217" y="663"/>
                    <a:pt x="224" y="662"/>
                    <a:pt x="228" y="659"/>
                  </a:cubicBezTo>
                  <a:cubicBezTo>
                    <a:pt x="229" y="655"/>
                    <a:pt x="229" y="652"/>
                    <a:pt x="230" y="649"/>
                  </a:cubicBezTo>
                  <a:cubicBezTo>
                    <a:pt x="231" y="645"/>
                    <a:pt x="235" y="647"/>
                    <a:pt x="238" y="647"/>
                  </a:cubicBezTo>
                  <a:cubicBezTo>
                    <a:pt x="239" y="646"/>
                    <a:pt x="240" y="646"/>
                    <a:pt x="241" y="645"/>
                  </a:cubicBezTo>
                  <a:cubicBezTo>
                    <a:pt x="250" y="639"/>
                    <a:pt x="255" y="639"/>
                    <a:pt x="264" y="648"/>
                  </a:cubicBezTo>
                  <a:cubicBezTo>
                    <a:pt x="261" y="652"/>
                    <a:pt x="258" y="656"/>
                    <a:pt x="261" y="661"/>
                  </a:cubicBezTo>
                  <a:cubicBezTo>
                    <a:pt x="262" y="661"/>
                    <a:pt x="263" y="661"/>
                    <a:pt x="263" y="661"/>
                  </a:cubicBezTo>
                  <a:cubicBezTo>
                    <a:pt x="269" y="655"/>
                    <a:pt x="276" y="656"/>
                    <a:pt x="284" y="658"/>
                  </a:cubicBezTo>
                  <a:cubicBezTo>
                    <a:pt x="289" y="659"/>
                    <a:pt x="295" y="659"/>
                    <a:pt x="301" y="658"/>
                  </a:cubicBezTo>
                  <a:cubicBezTo>
                    <a:pt x="308" y="657"/>
                    <a:pt x="315" y="656"/>
                    <a:pt x="316" y="646"/>
                  </a:cubicBezTo>
                  <a:cubicBezTo>
                    <a:pt x="316" y="642"/>
                    <a:pt x="321" y="640"/>
                    <a:pt x="325" y="640"/>
                  </a:cubicBezTo>
                  <a:cubicBezTo>
                    <a:pt x="327" y="640"/>
                    <a:pt x="330" y="640"/>
                    <a:pt x="332" y="639"/>
                  </a:cubicBezTo>
                  <a:cubicBezTo>
                    <a:pt x="339" y="638"/>
                    <a:pt x="345" y="639"/>
                    <a:pt x="350" y="645"/>
                  </a:cubicBezTo>
                  <a:cubicBezTo>
                    <a:pt x="351" y="646"/>
                    <a:pt x="352" y="648"/>
                    <a:pt x="353" y="649"/>
                  </a:cubicBezTo>
                  <a:cubicBezTo>
                    <a:pt x="359" y="653"/>
                    <a:pt x="365" y="657"/>
                    <a:pt x="372" y="661"/>
                  </a:cubicBezTo>
                  <a:cubicBezTo>
                    <a:pt x="377" y="659"/>
                    <a:pt x="382" y="654"/>
                    <a:pt x="387" y="649"/>
                  </a:cubicBezTo>
                  <a:cubicBezTo>
                    <a:pt x="389" y="646"/>
                    <a:pt x="392" y="643"/>
                    <a:pt x="396" y="645"/>
                  </a:cubicBezTo>
                  <a:cubicBezTo>
                    <a:pt x="402" y="648"/>
                    <a:pt x="409" y="652"/>
                    <a:pt x="415" y="655"/>
                  </a:cubicBezTo>
                  <a:cubicBezTo>
                    <a:pt x="417" y="654"/>
                    <a:pt x="420" y="653"/>
                    <a:pt x="423" y="652"/>
                  </a:cubicBezTo>
                  <a:cubicBezTo>
                    <a:pt x="426" y="652"/>
                    <a:pt x="430" y="652"/>
                    <a:pt x="433" y="653"/>
                  </a:cubicBezTo>
                  <a:cubicBezTo>
                    <a:pt x="435" y="653"/>
                    <a:pt x="437" y="655"/>
                    <a:pt x="439" y="656"/>
                  </a:cubicBezTo>
                  <a:cubicBezTo>
                    <a:pt x="445" y="658"/>
                    <a:pt x="450" y="662"/>
                    <a:pt x="457" y="658"/>
                  </a:cubicBezTo>
                  <a:cubicBezTo>
                    <a:pt x="460" y="656"/>
                    <a:pt x="464" y="650"/>
                    <a:pt x="469" y="654"/>
                  </a:cubicBezTo>
                  <a:cubicBezTo>
                    <a:pt x="471" y="657"/>
                    <a:pt x="471" y="662"/>
                    <a:pt x="471" y="667"/>
                  </a:cubicBezTo>
                  <a:cubicBezTo>
                    <a:pt x="474" y="667"/>
                    <a:pt x="477" y="668"/>
                    <a:pt x="480" y="669"/>
                  </a:cubicBezTo>
                  <a:cubicBezTo>
                    <a:pt x="484" y="670"/>
                    <a:pt x="488" y="671"/>
                    <a:pt x="492" y="667"/>
                  </a:cubicBezTo>
                  <a:cubicBezTo>
                    <a:pt x="495" y="663"/>
                    <a:pt x="499" y="660"/>
                    <a:pt x="503" y="658"/>
                  </a:cubicBezTo>
                  <a:cubicBezTo>
                    <a:pt x="508" y="655"/>
                    <a:pt x="513" y="654"/>
                    <a:pt x="518" y="652"/>
                  </a:cubicBezTo>
                  <a:cubicBezTo>
                    <a:pt x="518" y="651"/>
                    <a:pt x="518" y="650"/>
                    <a:pt x="518" y="649"/>
                  </a:cubicBezTo>
                  <a:cubicBezTo>
                    <a:pt x="514" y="641"/>
                    <a:pt x="518" y="633"/>
                    <a:pt x="519" y="625"/>
                  </a:cubicBezTo>
                  <a:cubicBezTo>
                    <a:pt x="519" y="623"/>
                    <a:pt x="521" y="622"/>
                    <a:pt x="523" y="620"/>
                  </a:cubicBezTo>
                  <a:cubicBezTo>
                    <a:pt x="527" y="616"/>
                    <a:pt x="532" y="614"/>
                    <a:pt x="535" y="608"/>
                  </a:cubicBezTo>
                  <a:cubicBezTo>
                    <a:pt x="536" y="605"/>
                    <a:pt x="540" y="605"/>
                    <a:pt x="543" y="609"/>
                  </a:cubicBezTo>
                  <a:cubicBezTo>
                    <a:pt x="545" y="613"/>
                    <a:pt x="547" y="617"/>
                    <a:pt x="553" y="617"/>
                  </a:cubicBezTo>
                  <a:cubicBezTo>
                    <a:pt x="555" y="618"/>
                    <a:pt x="558" y="618"/>
                    <a:pt x="560" y="618"/>
                  </a:cubicBezTo>
                  <a:cubicBezTo>
                    <a:pt x="566" y="629"/>
                    <a:pt x="566" y="629"/>
                    <a:pt x="580" y="624"/>
                  </a:cubicBezTo>
                  <a:cubicBezTo>
                    <a:pt x="591" y="630"/>
                    <a:pt x="587" y="646"/>
                    <a:pt x="598" y="653"/>
                  </a:cubicBezTo>
                  <a:cubicBezTo>
                    <a:pt x="600" y="650"/>
                    <a:pt x="602" y="647"/>
                    <a:pt x="602" y="645"/>
                  </a:cubicBezTo>
                  <a:cubicBezTo>
                    <a:pt x="605" y="633"/>
                    <a:pt x="605" y="633"/>
                    <a:pt x="616" y="632"/>
                  </a:cubicBezTo>
                  <a:cubicBezTo>
                    <a:pt x="617" y="632"/>
                    <a:pt x="617" y="632"/>
                    <a:pt x="618" y="631"/>
                  </a:cubicBezTo>
                  <a:cubicBezTo>
                    <a:pt x="615" y="624"/>
                    <a:pt x="617" y="618"/>
                    <a:pt x="622" y="617"/>
                  </a:cubicBezTo>
                  <a:cubicBezTo>
                    <a:pt x="628" y="616"/>
                    <a:pt x="634" y="612"/>
                    <a:pt x="640" y="618"/>
                  </a:cubicBezTo>
                  <a:cubicBezTo>
                    <a:pt x="640" y="619"/>
                    <a:pt x="643" y="618"/>
                    <a:pt x="645" y="618"/>
                  </a:cubicBezTo>
                  <a:cubicBezTo>
                    <a:pt x="647" y="619"/>
                    <a:pt x="650" y="618"/>
                    <a:pt x="652" y="619"/>
                  </a:cubicBezTo>
                  <a:cubicBezTo>
                    <a:pt x="656" y="621"/>
                    <a:pt x="659" y="621"/>
                    <a:pt x="662" y="620"/>
                  </a:cubicBezTo>
                  <a:cubicBezTo>
                    <a:pt x="666" y="618"/>
                    <a:pt x="670" y="616"/>
                    <a:pt x="674" y="615"/>
                  </a:cubicBezTo>
                  <a:cubicBezTo>
                    <a:pt x="676" y="614"/>
                    <a:pt x="681" y="613"/>
                    <a:pt x="682" y="614"/>
                  </a:cubicBezTo>
                  <a:cubicBezTo>
                    <a:pt x="686" y="618"/>
                    <a:pt x="691" y="616"/>
                    <a:pt x="696" y="619"/>
                  </a:cubicBezTo>
                  <a:cubicBezTo>
                    <a:pt x="701" y="608"/>
                    <a:pt x="705" y="606"/>
                    <a:pt x="719" y="611"/>
                  </a:cubicBezTo>
                  <a:cubicBezTo>
                    <a:pt x="730" y="602"/>
                    <a:pt x="730" y="601"/>
                    <a:pt x="722" y="587"/>
                  </a:cubicBezTo>
                  <a:cubicBezTo>
                    <a:pt x="712" y="589"/>
                    <a:pt x="703" y="586"/>
                    <a:pt x="702" y="579"/>
                  </a:cubicBezTo>
                  <a:cubicBezTo>
                    <a:pt x="701" y="573"/>
                    <a:pt x="701" y="566"/>
                    <a:pt x="701" y="560"/>
                  </a:cubicBezTo>
                  <a:cubicBezTo>
                    <a:pt x="701" y="557"/>
                    <a:pt x="702" y="554"/>
                    <a:pt x="704" y="551"/>
                  </a:cubicBezTo>
                  <a:cubicBezTo>
                    <a:pt x="707" y="548"/>
                    <a:pt x="711" y="545"/>
                    <a:pt x="714" y="542"/>
                  </a:cubicBezTo>
                  <a:cubicBezTo>
                    <a:pt x="716" y="537"/>
                    <a:pt x="716" y="533"/>
                    <a:pt x="718" y="528"/>
                  </a:cubicBezTo>
                  <a:cubicBezTo>
                    <a:pt x="719" y="524"/>
                    <a:pt x="722" y="521"/>
                    <a:pt x="727" y="520"/>
                  </a:cubicBezTo>
                  <a:cubicBezTo>
                    <a:pt x="731" y="520"/>
                    <a:pt x="735" y="514"/>
                    <a:pt x="739" y="521"/>
                  </a:cubicBezTo>
                  <a:cubicBezTo>
                    <a:pt x="745" y="518"/>
                    <a:pt x="749" y="514"/>
                    <a:pt x="756" y="515"/>
                  </a:cubicBezTo>
                  <a:cubicBezTo>
                    <a:pt x="762" y="515"/>
                    <a:pt x="768" y="512"/>
                    <a:pt x="773" y="509"/>
                  </a:cubicBezTo>
                  <a:cubicBezTo>
                    <a:pt x="776" y="508"/>
                    <a:pt x="778" y="504"/>
                    <a:pt x="780" y="501"/>
                  </a:cubicBezTo>
                  <a:cubicBezTo>
                    <a:pt x="785" y="494"/>
                    <a:pt x="785" y="493"/>
                    <a:pt x="793" y="497"/>
                  </a:cubicBezTo>
                  <a:cubicBezTo>
                    <a:pt x="796" y="498"/>
                    <a:pt x="799" y="499"/>
                    <a:pt x="805" y="496"/>
                  </a:cubicBezTo>
                  <a:cubicBezTo>
                    <a:pt x="802" y="494"/>
                    <a:pt x="801" y="493"/>
                    <a:pt x="799" y="492"/>
                  </a:cubicBezTo>
                  <a:cubicBezTo>
                    <a:pt x="796" y="490"/>
                    <a:pt x="795" y="487"/>
                    <a:pt x="796" y="483"/>
                  </a:cubicBezTo>
                  <a:cubicBezTo>
                    <a:pt x="796" y="478"/>
                    <a:pt x="808" y="467"/>
                    <a:pt x="813" y="466"/>
                  </a:cubicBezTo>
                  <a:cubicBezTo>
                    <a:pt x="826" y="464"/>
                    <a:pt x="832" y="457"/>
                    <a:pt x="830" y="445"/>
                  </a:cubicBezTo>
                  <a:cubicBezTo>
                    <a:pt x="829" y="440"/>
                    <a:pt x="830" y="437"/>
                    <a:pt x="834" y="434"/>
                  </a:cubicBezTo>
                  <a:cubicBezTo>
                    <a:pt x="838" y="430"/>
                    <a:pt x="842" y="423"/>
                    <a:pt x="839" y="418"/>
                  </a:cubicBezTo>
                  <a:cubicBezTo>
                    <a:pt x="835" y="412"/>
                    <a:pt x="837" y="407"/>
                    <a:pt x="840" y="403"/>
                  </a:cubicBezTo>
                  <a:cubicBezTo>
                    <a:pt x="839" y="401"/>
                    <a:pt x="838" y="400"/>
                    <a:pt x="837" y="400"/>
                  </a:cubicBezTo>
                  <a:cubicBezTo>
                    <a:pt x="831" y="396"/>
                    <a:pt x="824" y="392"/>
                    <a:pt x="818" y="389"/>
                  </a:cubicBezTo>
                  <a:cubicBezTo>
                    <a:pt x="815" y="387"/>
                    <a:pt x="813" y="385"/>
                    <a:pt x="813" y="380"/>
                  </a:cubicBezTo>
                  <a:cubicBezTo>
                    <a:pt x="813" y="376"/>
                    <a:pt x="810" y="374"/>
                    <a:pt x="805" y="373"/>
                  </a:cubicBezTo>
                  <a:cubicBezTo>
                    <a:pt x="803" y="373"/>
                    <a:pt x="800" y="370"/>
                    <a:pt x="798" y="369"/>
                  </a:cubicBezTo>
                  <a:cubicBezTo>
                    <a:pt x="797" y="368"/>
                    <a:pt x="796" y="367"/>
                    <a:pt x="795" y="367"/>
                  </a:cubicBezTo>
                  <a:cubicBezTo>
                    <a:pt x="783" y="366"/>
                    <a:pt x="779" y="358"/>
                    <a:pt x="774" y="349"/>
                  </a:cubicBezTo>
                  <a:cubicBezTo>
                    <a:pt x="777" y="346"/>
                    <a:pt x="779" y="343"/>
                    <a:pt x="779" y="339"/>
                  </a:cubicBezTo>
                  <a:cubicBezTo>
                    <a:pt x="779" y="335"/>
                    <a:pt x="783" y="333"/>
                    <a:pt x="786" y="333"/>
                  </a:cubicBezTo>
                  <a:cubicBezTo>
                    <a:pt x="789" y="333"/>
                    <a:pt x="791" y="332"/>
                    <a:pt x="793" y="332"/>
                  </a:cubicBezTo>
                  <a:cubicBezTo>
                    <a:pt x="792" y="327"/>
                    <a:pt x="791" y="324"/>
                    <a:pt x="790" y="321"/>
                  </a:cubicBezTo>
                  <a:cubicBezTo>
                    <a:pt x="788" y="311"/>
                    <a:pt x="790" y="308"/>
                    <a:pt x="798" y="304"/>
                  </a:cubicBezTo>
                  <a:cubicBezTo>
                    <a:pt x="800" y="304"/>
                    <a:pt x="802" y="302"/>
                    <a:pt x="805" y="300"/>
                  </a:cubicBezTo>
                  <a:cubicBezTo>
                    <a:pt x="801" y="298"/>
                    <a:pt x="799" y="295"/>
                    <a:pt x="797" y="295"/>
                  </a:cubicBezTo>
                  <a:cubicBezTo>
                    <a:pt x="789" y="295"/>
                    <a:pt x="783" y="288"/>
                    <a:pt x="775" y="289"/>
                  </a:cubicBezTo>
                  <a:cubicBezTo>
                    <a:pt x="773" y="289"/>
                    <a:pt x="771" y="289"/>
                    <a:pt x="770" y="288"/>
                  </a:cubicBezTo>
                  <a:cubicBezTo>
                    <a:pt x="767" y="286"/>
                    <a:pt x="765" y="284"/>
                    <a:pt x="769" y="281"/>
                  </a:cubicBezTo>
                  <a:cubicBezTo>
                    <a:pt x="772" y="279"/>
                    <a:pt x="772" y="278"/>
                    <a:pt x="771" y="274"/>
                  </a:cubicBezTo>
                  <a:cubicBezTo>
                    <a:pt x="770" y="272"/>
                    <a:pt x="772" y="269"/>
                    <a:pt x="774" y="267"/>
                  </a:cubicBezTo>
                  <a:cubicBezTo>
                    <a:pt x="775" y="265"/>
                    <a:pt x="777" y="264"/>
                    <a:pt x="779" y="263"/>
                  </a:cubicBezTo>
                  <a:cubicBezTo>
                    <a:pt x="787" y="257"/>
                    <a:pt x="789" y="247"/>
                    <a:pt x="782" y="240"/>
                  </a:cubicBezTo>
                  <a:cubicBezTo>
                    <a:pt x="775" y="234"/>
                    <a:pt x="776" y="226"/>
                    <a:pt x="778" y="219"/>
                  </a:cubicBezTo>
                  <a:cubicBezTo>
                    <a:pt x="779" y="212"/>
                    <a:pt x="778" y="207"/>
                    <a:pt x="778" y="202"/>
                  </a:cubicBezTo>
                  <a:cubicBezTo>
                    <a:pt x="771" y="196"/>
                    <a:pt x="765" y="196"/>
                    <a:pt x="759" y="202"/>
                  </a:cubicBezTo>
                  <a:cubicBezTo>
                    <a:pt x="757" y="205"/>
                    <a:pt x="754" y="205"/>
                    <a:pt x="750" y="203"/>
                  </a:cubicBezTo>
                  <a:cubicBezTo>
                    <a:pt x="744" y="199"/>
                    <a:pt x="737" y="197"/>
                    <a:pt x="729" y="200"/>
                  </a:cubicBezTo>
                  <a:cubicBezTo>
                    <a:pt x="722" y="203"/>
                    <a:pt x="712" y="196"/>
                    <a:pt x="711" y="188"/>
                  </a:cubicBezTo>
                  <a:cubicBezTo>
                    <a:pt x="710" y="184"/>
                    <a:pt x="710" y="181"/>
                    <a:pt x="710" y="179"/>
                  </a:cubicBezTo>
                  <a:cubicBezTo>
                    <a:pt x="705" y="174"/>
                    <a:pt x="702" y="171"/>
                    <a:pt x="699" y="167"/>
                  </a:cubicBezTo>
                  <a:cubicBezTo>
                    <a:pt x="688" y="169"/>
                    <a:pt x="682" y="166"/>
                    <a:pt x="678" y="155"/>
                  </a:cubicBezTo>
                  <a:cubicBezTo>
                    <a:pt x="676" y="151"/>
                    <a:pt x="673" y="147"/>
                    <a:pt x="670" y="141"/>
                  </a:cubicBezTo>
                  <a:cubicBezTo>
                    <a:pt x="673" y="138"/>
                    <a:pt x="674" y="131"/>
                    <a:pt x="681" y="130"/>
                  </a:cubicBezTo>
                  <a:cubicBezTo>
                    <a:pt x="682" y="130"/>
                    <a:pt x="683" y="129"/>
                    <a:pt x="683" y="129"/>
                  </a:cubicBezTo>
                  <a:cubicBezTo>
                    <a:pt x="682" y="122"/>
                    <a:pt x="689" y="120"/>
                    <a:pt x="692" y="116"/>
                  </a:cubicBezTo>
                  <a:cubicBezTo>
                    <a:pt x="690" y="111"/>
                    <a:pt x="689" y="105"/>
                    <a:pt x="686" y="103"/>
                  </a:cubicBezTo>
                  <a:cubicBezTo>
                    <a:pt x="680" y="99"/>
                    <a:pt x="681" y="95"/>
                    <a:pt x="682" y="90"/>
                  </a:cubicBezTo>
                  <a:cubicBezTo>
                    <a:pt x="682" y="82"/>
                    <a:pt x="683" y="74"/>
                    <a:pt x="676" y="67"/>
                  </a:cubicBezTo>
                  <a:cubicBezTo>
                    <a:pt x="672" y="63"/>
                    <a:pt x="674" y="58"/>
                    <a:pt x="679" y="55"/>
                  </a:cubicBezTo>
                  <a:cubicBezTo>
                    <a:pt x="680" y="54"/>
                    <a:pt x="682" y="53"/>
                    <a:pt x="685" y="51"/>
                  </a:cubicBezTo>
                  <a:cubicBezTo>
                    <a:pt x="674" y="50"/>
                    <a:pt x="668" y="47"/>
                    <a:pt x="666" y="37"/>
                  </a:cubicBezTo>
                  <a:cubicBezTo>
                    <a:pt x="666" y="35"/>
                    <a:pt x="663" y="33"/>
                    <a:pt x="662" y="31"/>
                  </a:cubicBezTo>
                  <a:cubicBezTo>
                    <a:pt x="658" y="27"/>
                    <a:pt x="652" y="26"/>
                    <a:pt x="648" y="27"/>
                  </a:cubicBezTo>
                  <a:cubicBezTo>
                    <a:pt x="643" y="21"/>
                    <a:pt x="639" y="16"/>
                    <a:pt x="635" y="11"/>
                  </a:cubicBezTo>
                  <a:cubicBezTo>
                    <a:pt x="631" y="6"/>
                    <a:pt x="628" y="5"/>
                    <a:pt x="623" y="9"/>
                  </a:cubicBezTo>
                  <a:cubicBezTo>
                    <a:pt x="619" y="12"/>
                    <a:pt x="616" y="11"/>
                    <a:pt x="613" y="9"/>
                  </a:cubicBezTo>
                  <a:cubicBezTo>
                    <a:pt x="611" y="8"/>
                    <a:pt x="609" y="6"/>
                    <a:pt x="608" y="4"/>
                  </a:cubicBezTo>
                  <a:cubicBezTo>
                    <a:pt x="605" y="0"/>
                    <a:pt x="602" y="1"/>
                    <a:pt x="599" y="4"/>
                  </a:cubicBezTo>
                  <a:cubicBezTo>
                    <a:pt x="599" y="7"/>
                    <a:pt x="599" y="10"/>
                    <a:pt x="600" y="14"/>
                  </a:cubicBezTo>
                  <a:cubicBezTo>
                    <a:pt x="593" y="17"/>
                    <a:pt x="586" y="20"/>
                    <a:pt x="579" y="22"/>
                  </a:cubicBezTo>
                  <a:cubicBezTo>
                    <a:pt x="580" y="30"/>
                    <a:pt x="580" y="32"/>
                    <a:pt x="577" y="35"/>
                  </a:cubicBezTo>
                  <a:cubicBezTo>
                    <a:pt x="573" y="39"/>
                    <a:pt x="569" y="42"/>
                    <a:pt x="564" y="45"/>
                  </a:cubicBezTo>
                  <a:cubicBezTo>
                    <a:pt x="556" y="40"/>
                    <a:pt x="549" y="33"/>
                    <a:pt x="539" y="36"/>
                  </a:cubicBezTo>
                  <a:cubicBezTo>
                    <a:pt x="539" y="38"/>
                    <a:pt x="539" y="40"/>
                    <a:pt x="540" y="41"/>
                  </a:cubicBezTo>
                  <a:cubicBezTo>
                    <a:pt x="541" y="46"/>
                    <a:pt x="541" y="51"/>
                    <a:pt x="538" y="55"/>
                  </a:cubicBezTo>
                  <a:cubicBezTo>
                    <a:pt x="535" y="60"/>
                    <a:pt x="531" y="56"/>
                    <a:pt x="527" y="58"/>
                  </a:cubicBezTo>
                  <a:cubicBezTo>
                    <a:pt x="527" y="66"/>
                    <a:pt x="523" y="70"/>
                    <a:pt x="515" y="71"/>
                  </a:cubicBezTo>
                  <a:cubicBezTo>
                    <a:pt x="514" y="80"/>
                    <a:pt x="514" y="80"/>
                    <a:pt x="507" y="79"/>
                  </a:cubicBezTo>
                  <a:cubicBezTo>
                    <a:pt x="497" y="78"/>
                    <a:pt x="487" y="79"/>
                    <a:pt x="478" y="86"/>
                  </a:cubicBezTo>
                  <a:cubicBezTo>
                    <a:pt x="474" y="84"/>
                    <a:pt x="469" y="84"/>
                    <a:pt x="466" y="81"/>
                  </a:cubicBezTo>
                  <a:cubicBezTo>
                    <a:pt x="463" y="78"/>
                    <a:pt x="462" y="73"/>
                    <a:pt x="460" y="68"/>
                  </a:cubicBezTo>
                  <a:cubicBezTo>
                    <a:pt x="453" y="72"/>
                    <a:pt x="446" y="72"/>
                    <a:pt x="441" y="64"/>
                  </a:cubicBezTo>
                  <a:cubicBezTo>
                    <a:pt x="440" y="67"/>
                    <a:pt x="438" y="69"/>
                    <a:pt x="437" y="71"/>
                  </a:cubicBezTo>
                  <a:cubicBezTo>
                    <a:pt x="432" y="73"/>
                    <a:pt x="429" y="65"/>
                    <a:pt x="424" y="70"/>
                  </a:cubicBezTo>
                  <a:cubicBezTo>
                    <a:pt x="429" y="79"/>
                    <a:pt x="428" y="89"/>
                    <a:pt x="427" y="99"/>
                  </a:cubicBezTo>
                  <a:cubicBezTo>
                    <a:pt x="424" y="100"/>
                    <a:pt x="422" y="100"/>
                    <a:pt x="419" y="100"/>
                  </a:cubicBezTo>
                  <a:cubicBezTo>
                    <a:pt x="409" y="102"/>
                    <a:pt x="410" y="100"/>
                    <a:pt x="408" y="111"/>
                  </a:cubicBezTo>
                  <a:cubicBezTo>
                    <a:pt x="407" y="116"/>
                    <a:pt x="403" y="118"/>
                    <a:pt x="398" y="116"/>
                  </a:cubicBezTo>
                  <a:cubicBezTo>
                    <a:pt x="395" y="115"/>
                    <a:pt x="392" y="114"/>
                    <a:pt x="389" y="113"/>
                  </a:cubicBezTo>
                  <a:cubicBezTo>
                    <a:pt x="389" y="117"/>
                    <a:pt x="387" y="121"/>
                    <a:pt x="388" y="124"/>
                  </a:cubicBezTo>
                  <a:cubicBezTo>
                    <a:pt x="394" y="134"/>
                    <a:pt x="388" y="143"/>
                    <a:pt x="387" y="153"/>
                  </a:cubicBezTo>
                  <a:cubicBezTo>
                    <a:pt x="386" y="159"/>
                    <a:pt x="378" y="164"/>
                    <a:pt x="374" y="161"/>
                  </a:cubicBezTo>
                  <a:cubicBezTo>
                    <a:pt x="369" y="157"/>
                    <a:pt x="364" y="158"/>
                    <a:pt x="359" y="160"/>
                  </a:cubicBezTo>
                  <a:cubicBezTo>
                    <a:pt x="355" y="161"/>
                    <a:pt x="351" y="160"/>
                    <a:pt x="346" y="160"/>
                  </a:cubicBezTo>
                  <a:cubicBezTo>
                    <a:pt x="344" y="163"/>
                    <a:pt x="341" y="167"/>
                    <a:pt x="338" y="170"/>
                  </a:cubicBezTo>
                  <a:cubicBezTo>
                    <a:pt x="337" y="172"/>
                    <a:pt x="333" y="173"/>
                    <a:pt x="332" y="172"/>
                  </a:cubicBezTo>
                  <a:cubicBezTo>
                    <a:pt x="325" y="165"/>
                    <a:pt x="317" y="168"/>
                    <a:pt x="310" y="169"/>
                  </a:cubicBezTo>
                  <a:cubicBezTo>
                    <a:pt x="292" y="171"/>
                    <a:pt x="275" y="172"/>
                    <a:pt x="257" y="165"/>
                  </a:cubicBezTo>
                  <a:cubicBezTo>
                    <a:pt x="256" y="165"/>
                    <a:pt x="254" y="165"/>
                    <a:pt x="253" y="164"/>
                  </a:cubicBezTo>
                  <a:cubicBezTo>
                    <a:pt x="249" y="164"/>
                    <a:pt x="244" y="163"/>
                    <a:pt x="239" y="163"/>
                  </a:cubicBezTo>
                  <a:cubicBezTo>
                    <a:pt x="237" y="164"/>
                    <a:pt x="235" y="167"/>
                    <a:pt x="233" y="169"/>
                  </a:cubicBezTo>
                  <a:cubicBezTo>
                    <a:pt x="239" y="183"/>
                    <a:pt x="237" y="187"/>
                    <a:pt x="224" y="189"/>
                  </a:cubicBezTo>
                  <a:cubicBezTo>
                    <a:pt x="217" y="198"/>
                    <a:pt x="210" y="206"/>
                    <a:pt x="198" y="207"/>
                  </a:cubicBezTo>
                  <a:cubicBezTo>
                    <a:pt x="189" y="207"/>
                    <a:pt x="188" y="208"/>
                    <a:pt x="185" y="217"/>
                  </a:cubicBezTo>
                  <a:cubicBezTo>
                    <a:pt x="184" y="219"/>
                    <a:pt x="184" y="221"/>
                    <a:pt x="183" y="223"/>
                  </a:cubicBezTo>
                  <a:cubicBezTo>
                    <a:pt x="181" y="224"/>
                    <a:pt x="180" y="225"/>
                    <a:pt x="178" y="225"/>
                  </a:cubicBezTo>
                  <a:cubicBezTo>
                    <a:pt x="170" y="227"/>
                    <a:pt x="170" y="227"/>
                    <a:pt x="165" y="219"/>
                  </a:cubicBezTo>
                  <a:cubicBezTo>
                    <a:pt x="164" y="217"/>
                    <a:pt x="162" y="215"/>
                    <a:pt x="160" y="213"/>
                  </a:cubicBezTo>
                  <a:cubicBezTo>
                    <a:pt x="157" y="217"/>
                    <a:pt x="154" y="220"/>
                    <a:pt x="152" y="223"/>
                  </a:cubicBezTo>
                  <a:cubicBezTo>
                    <a:pt x="146" y="231"/>
                    <a:pt x="139" y="236"/>
                    <a:pt x="128" y="235"/>
                  </a:cubicBezTo>
                  <a:cubicBezTo>
                    <a:pt x="126" y="235"/>
                    <a:pt x="124" y="235"/>
                    <a:pt x="122" y="235"/>
                  </a:cubicBezTo>
                  <a:cubicBezTo>
                    <a:pt x="115" y="239"/>
                    <a:pt x="107" y="235"/>
                    <a:pt x="100" y="234"/>
                  </a:cubicBezTo>
                  <a:cubicBezTo>
                    <a:pt x="94" y="240"/>
                    <a:pt x="88" y="245"/>
                    <a:pt x="82" y="251"/>
                  </a:cubicBezTo>
                  <a:cubicBezTo>
                    <a:pt x="77" y="256"/>
                    <a:pt x="70" y="256"/>
                    <a:pt x="64" y="258"/>
                  </a:cubicBezTo>
                  <a:cubicBezTo>
                    <a:pt x="62" y="259"/>
                    <a:pt x="58" y="256"/>
                    <a:pt x="55" y="254"/>
                  </a:cubicBezTo>
                  <a:cubicBezTo>
                    <a:pt x="49" y="260"/>
                    <a:pt x="43" y="266"/>
                    <a:pt x="36" y="272"/>
                  </a:cubicBezTo>
                  <a:cubicBezTo>
                    <a:pt x="36" y="277"/>
                    <a:pt x="35" y="284"/>
                    <a:pt x="34" y="290"/>
                  </a:cubicBezTo>
                  <a:cubicBezTo>
                    <a:pt x="34" y="291"/>
                    <a:pt x="33" y="294"/>
                    <a:pt x="32" y="294"/>
                  </a:cubicBezTo>
                  <a:cubicBezTo>
                    <a:pt x="27" y="294"/>
                    <a:pt x="26" y="298"/>
                    <a:pt x="25" y="301"/>
                  </a:cubicBezTo>
                  <a:cubicBezTo>
                    <a:pt x="22" y="308"/>
                    <a:pt x="19" y="309"/>
                    <a:pt x="13" y="306"/>
                  </a:cubicBezTo>
                  <a:cubicBezTo>
                    <a:pt x="11" y="306"/>
                    <a:pt x="10" y="305"/>
                    <a:pt x="9" y="305"/>
                  </a:cubicBezTo>
                  <a:cubicBezTo>
                    <a:pt x="6" y="307"/>
                    <a:pt x="4" y="310"/>
                    <a:pt x="2" y="313"/>
                  </a:cubicBezTo>
                  <a:cubicBezTo>
                    <a:pt x="4" y="315"/>
                    <a:pt x="6" y="316"/>
                    <a:pt x="6" y="318"/>
                  </a:cubicBezTo>
                  <a:cubicBezTo>
                    <a:pt x="8" y="321"/>
                    <a:pt x="9" y="325"/>
                    <a:pt x="10" y="329"/>
                  </a:cubicBezTo>
                  <a:cubicBezTo>
                    <a:pt x="11" y="333"/>
                    <a:pt x="7" y="334"/>
                    <a:pt x="4" y="335"/>
                  </a:cubicBezTo>
                  <a:close/>
                  <a:moveTo>
                    <a:pt x="320" y="308"/>
                  </a:moveTo>
                  <a:cubicBezTo>
                    <a:pt x="324" y="305"/>
                    <a:pt x="325" y="301"/>
                    <a:pt x="330" y="300"/>
                  </a:cubicBezTo>
                  <a:cubicBezTo>
                    <a:pt x="336" y="299"/>
                    <a:pt x="341" y="297"/>
                    <a:pt x="346" y="295"/>
                  </a:cubicBezTo>
                  <a:cubicBezTo>
                    <a:pt x="347" y="295"/>
                    <a:pt x="348" y="294"/>
                    <a:pt x="349" y="293"/>
                  </a:cubicBezTo>
                  <a:cubicBezTo>
                    <a:pt x="355" y="287"/>
                    <a:pt x="358" y="288"/>
                    <a:pt x="363" y="294"/>
                  </a:cubicBezTo>
                  <a:cubicBezTo>
                    <a:pt x="365" y="297"/>
                    <a:pt x="365" y="297"/>
                    <a:pt x="371" y="296"/>
                  </a:cubicBezTo>
                  <a:cubicBezTo>
                    <a:pt x="372" y="292"/>
                    <a:pt x="373" y="287"/>
                    <a:pt x="374" y="283"/>
                  </a:cubicBezTo>
                  <a:cubicBezTo>
                    <a:pt x="376" y="279"/>
                    <a:pt x="379" y="277"/>
                    <a:pt x="383" y="278"/>
                  </a:cubicBezTo>
                  <a:cubicBezTo>
                    <a:pt x="391" y="280"/>
                    <a:pt x="397" y="279"/>
                    <a:pt x="403" y="274"/>
                  </a:cubicBezTo>
                  <a:cubicBezTo>
                    <a:pt x="404" y="273"/>
                    <a:pt x="406" y="272"/>
                    <a:pt x="407" y="272"/>
                  </a:cubicBezTo>
                  <a:cubicBezTo>
                    <a:pt x="412" y="272"/>
                    <a:pt x="416" y="271"/>
                    <a:pt x="418" y="267"/>
                  </a:cubicBezTo>
                  <a:cubicBezTo>
                    <a:pt x="419" y="265"/>
                    <a:pt x="422" y="265"/>
                    <a:pt x="424" y="264"/>
                  </a:cubicBezTo>
                  <a:cubicBezTo>
                    <a:pt x="431" y="263"/>
                    <a:pt x="437" y="262"/>
                    <a:pt x="444" y="261"/>
                  </a:cubicBezTo>
                  <a:cubicBezTo>
                    <a:pt x="445" y="261"/>
                    <a:pt x="448" y="261"/>
                    <a:pt x="448" y="262"/>
                  </a:cubicBezTo>
                  <a:cubicBezTo>
                    <a:pt x="451" y="269"/>
                    <a:pt x="461" y="268"/>
                    <a:pt x="462" y="276"/>
                  </a:cubicBezTo>
                  <a:cubicBezTo>
                    <a:pt x="467" y="276"/>
                    <a:pt x="471" y="276"/>
                    <a:pt x="476" y="276"/>
                  </a:cubicBezTo>
                  <a:cubicBezTo>
                    <a:pt x="475" y="279"/>
                    <a:pt x="475" y="281"/>
                    <a:pt x="474" y="284"/>
                  </a:cubicBezTo>
                  <a:cubicBezTo>
                    <a:pt x="473" y="288"/>
                    <a:pt x="475" y="290"/>
                    <a:pt x="479" y="291"/>
                  </a:cubicBezTo>
                  <a:cubicBezTo>
                    <a:pt x="482" y="291"/>
                    <a:pt x="486" y="292"/>
                    <a:pt x="489" y="293"/>
                  </a:cubicBezTo>
                  <a:cubicBezTo>
                    <a:pt x="492" y="293"/>
                    <a:pt x="496" y="295"/>
                    <a:pt x="499" y="296"/>
                  </a:cubicBezTo>
                  <a:cubicBezTo>
                    <a:pt x="500" y="299"/>
                    <a:pt x="500" y="302"/>
                    <a:pt x="500" y="306"/>
                  </a:cubicBezTo>
                  <a:cubicBezTo>
                    <a:pt x="506" y="308"/>
                    <a:pt x="513" y="310"/>
                    <a:pt x="517" y="315"/>
                  </a:cubicBezTo>
                  <a:cubicBezTo>
                    <a:pt x="522" y="322"/>
                    <a:pt x="519" y="332"/>
                    <a:pt x="511" y="334"/>
                  </a:cubicBezTo>
                  <a:cubicBezTo>
                    <a:pt x="508" y="335"/>
                    <a:pt x="504" y="337"/>
                    <a:pt x="501" y="338"/>
                  </a:cubicBezTo>
                  <a:cubicBezTo>
                    <a:pt x="500" y="339"/>
                    <a:pt x="499" y="340"/>
                    <a:pt x="496" y="341"/>
                  </a:cubicBezTo>
                  <a:cubicBezTo>
                    <a:pt x="500" y="346"/>
                    <a:pt x="505" y="350"/>
                    <a:pt x="501" y="356"/>
                  </a:cubicBezTo>
                  <a:cubicBezTo>
                    <a:pt x="501" y="356"/>
                    <a:pt x="501" y="357"/>
                    <a:pt x="502" y="358"/>
                  </a:cubicBezTo>
                  <a:cubicBezTo>
                    <a:pt x="507" y="365"/>
                    <a:pt x="502" y="370"/>
                    <a:pt x="497" y="375"/>
                  </a:cubicBezTo>
                  <a:cubicBezTo>
                    <a:pt x="494" y="377"/>
                    <a:pt x="491" y="381"/>
                    <a:pt x="487" y="381"/>
                  </a:cubicBezTo>
                  <a:cubicBezTo>
                    <a:pt x="481" y="382"/>
                    <a:pt x="476" y="380"/>
                    <a:pt x="471" y="375"/>
                  </a:cubicBezTo>
                  <a:cubicBezTo>
                    <a:pt x="466" y="370"/>
                    <a:pt x="452" y="372"/>
                    <a:pt x="447" y="377"/>
                  </a:cubicBezTo>
                  <a:cubicBezTo>
                    <a:pt x="444" y="380"/>
                    <a:pt x="441" y="383"/>
                    <a:pt x="435" y="383"/>
                  </a:cubicBezTo>
                  <a:cubicBezTo>
                    <a:pt x="430" y="384"/>
                    <a:pt x="426" y="388"/>
                    <a:pt x="422" y="392"/>
                  </a:cubicBezTo>
                  <a:cubicBezTo>
                    <a:pt x="420" y="394"/>
                    <a:pt x="418" y="396"/>
                    <a:pt x="414" y="396"/>
                  </a:cubicBezTo>
                  <a:cubicBezTo>
                    <a:pt x="413" y="396"/>
                    <a:pt x="411" y="397"/>
                    <a:pt x="409" y="398"/>
                  </a:cubicBezTo>
                  <a:cubicBezTo>
                    <a:pt x="405" y="400"/>
                    <a:pt x="400" y="401"/>
                    <a:pt x="394" y="398"/>
                  </a:cubicBezTo>
                  <a:cubicBezTo>
                    <a:pt x="395" y="402"/>
                    <a:pt x="395" y="405"/>
                    <a:pt x="395" y="407"/>
                  </a:cubicBezTo>
                  <a:cubicBezTo>
                    <a:pt x="395" y="413"/>
                    <a:pt x="392" y="414"/>
                    <a:pt x="387" y="413"/>
                  </a:cubicBezTo>
                  <a:cubicBezTo>
                    <a:pt x="382" y="411"/>
                    <a:pt x="377" y="410"/>
                    <a:pt x="371" y="410"/>
                  </a:cubicBezTo>
                  <a:cubicBezTo>
                    <a:pt x="363" y="409"/>
                    <a:pt x="358" y="404"/>
                    <a:pt x="360" y="396"/>
                  </a:cubicBezTo>
                  <a:cubicBezTo>
                    <a:pt x="360" y="392"/>
                    <a:pt x="361" y="389"/>
                    <a:pt x="361" y="386"/>
                  </a:cubicBezTo>
                  <a:cubicBezTo>
                    <a:pt x="357" y="382"/>
                    <a:pt x="352" y="378"/>
                    <a:pt x="347" y="375"/>
                  </a:cubicBezTo>
                  <a:cubicBezTo>
                    <a:pt x="348" y="370"/>
                    <a:pt x="349" y="367"/>
                    <a:pt x="350" y="363"/>
                  </a:cubicBezTo>
                  <a:cubicBezTo>
                    <a:pt x="344" y="358"/>
                    <a:pt x="337" y="354"/>
                    <a:pt x="336" y="345"/>
                  </a:cubicBezTo>
                  <a:cubicBezTo>
                    <a:pt x="336" y="345"/>
                    <a:pt x="335" y="344"/>
                    <a:pt x="335" y="344"/>
                  </a:cubicBezTo>
                  <a:cubicBezTo>
                    <a:pt x="333" y="341"/>
                    <a:pt x="328" y="340"/>
                    <a:pt x="329" y="336"/>
                  </a:cubicBezTo>
                  <a:cubicBezTo>
                    <a:pt x="331" y="332"/>
                    <a:pt x="334" y="328"/>
                    <a:pt x="336" y="323"/>
                  </a:cubicBezTo>
                  <a:cubicBezTo>
                    <a:pt x="335" y="321"/>
                    <a:pt x="334" y="318"/>
                    <a:pt x="332" y="315"/>
                  </a:cubicBezTo>
                  <a:cubicBezTo>
                    <a:pt x="329" y="315"/>
                    <a:pt x="326" y="315"/>
                    <a:pt x="323" y="315"/>
                  </a:cubicBezTo>
                  <a:cubicBezTo>
                    <a:pt x="320" y="314"/>
                    <a:pt x="318" y="310"/>
                    <a:pt x="320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64C3CB40-5F1A-42F4-9C62-AAFB011F15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038" y="3876676"/>
              <a:ext cx="3095625" cy="2405063"/>
            </a:xfrm>
            <a:custGeom>
              <a:avLst/>
              <a:gdLst>
                <a:gd name="T0" fmla="*/ 2147483646 w 831"/>
                <a:gd name="T1" fmla="*/ 2147483646 h 645"/>
                <a:gd name="T2" fmla="*/ 2147483646 w 831"/>
                <a:gd name="T3" fmla="*/ 2147483646 h 645"/>
                <a:gd name="T4" fmla="*/ 2147483646 w 831"/>
                <a:gd name="T5" fmla="*/ 2147483646 h 645"/>
                <a:gd name="T6" fmla="*/ 2147483646 w 831"/>
                <a:gd name="T7" fmla="*/ 2147483646 h 645"/>
                <a:gd name="T8" fmla="*/ 2147483646 w 831"/>
                <a:gd name="T9" fmla="*/ 2147483646 h 645"/>
                <a:gd name="T10" fmla="*/ 2147483646 w 831"/>
                <a:gd name="T11" fmla="*/ 2147483646 h 645"/>
                <a:gd name="T12" fmla="*/ 2147483646 w 831"/>
                <a:gd name="T13" fmla="*/ 2147483646 h 645"/>
                <a:gd name="T14" fmla="*/ 2147483646 w 831"/>
                <a:gd name="T15" fmla="*/ 2147483646 h 645"/>
                <a:gd name="T16" fmla="*/ 2147483646 w 831"/>
                <a:gd name="T17" fmla="*/ 2147483646 h 645"/>
                <a:gd name="T18" fmla="*/ 2147483646 w 831"/>
                <a:gd name="T19" fmla="*/ 2147483646 h 645"/>
                <a:gd name="T20" fmla="*/ 2147483646 w 831"/>
                <a:gd name="T21" fmla="*/ 2147483646 h 645"/>
                <a:gd name="T22" fmla="*/ 2147483646 w 831"/>
                <a:gd name="T23" fmla="*/ 2147483646 h 645"/>
                <a:gd name="T24" fmla="*/ 2147483646 w 831"/>
                <a:gd name="T25" fmla="*/ 2147483646 h 645"/>
                <a:gd name="T26" fmla="*/ 2147483646 w 831"/>
                <a:gd name="T27" fmla="*/ 2147483646 h 645"/>
                <a:gd name="T28" fmla="*/ 2147483646 w 831"/>
                <a:gd name="T29" fmla="*/ 2147483646 h 645"/>
                <a:gd name="T30" fmla="*/ 2147483646 w 831"/>
                <a:gd name="T31" fmla="*/ 2147483646 h 645"/>
                <a:gd name="T32" fmla="*/ 2147483646 w 831"/>
                <a:gd name="T33" fmla="*/ 2147483646 h 645"/>
                <a:gd name="T34" fmla="*/ 2147483646 w 831"/>
                <a:gd name="T35" fmla="*/ 2147483646 h 645"/>
                <a:gd name="T36" fmla="*/ 2147483646 w 831"/>
                <a:gd name="T37" fmla="*/ 2147483646 h 645"/>
                <a:gd name="T38" fmla="*/ 2147483646 w 831"/>
                <a:gd name="T39" fmla="*/ 2147483646 h 645"/>
                <a:gd name="T40" fmla="*/ 2147483646 w 831"/>
                <a:gd name="T41" fmla="*/ 2147483646 h 645"/>
                <a:gd name="T42" fmla="*/ 2147483646 w 831"/>
                <a:gd name="T43" fmla="*/ 2147483646 h 645"/>
                <a:gd name="T44" fmla="*/ 2147483646 w 831"/>
                <a:gd name="T45" fmla="*/ 2147483646 h 645"/>
                <a:gd name="T46" fmla="*/ 2147483646 w 831"/>
                <a:gd name="T47" fmla="*/ 2147483646 h 645"/>
                <a:gd name="T48" fmla="*/ 2147483646 w 831"/>
                <a:gd name="T49" fmla="*/ 2147483646 h 645"/>
                <a:gd name="T50" fmla="*/ 2147483646 w 831"/>
                <a:gd name="T51" fmla="*/ 2147483646 h 645"/>
                <a:gd name="T52" fmla="*/ 2147483646 w 831"/>
                <a:gd name="T53" fmla="*/ 2147483646 h 645"/>
                <a:gd name="T54" fmla="*/ 2147483646 w 831"/>
                <a:gd name="T55" fmla="*/ 2147483646 h 645"/>
                <a:gd name="T56" fmla="*/ 2147483646 w 831"/>
                <a:gd name="T57" fmla="*/ 2147483646 h 645"/>
                <a:gd name="T58" fmla="*/ 2147483646 w 831"/>
                <a:gd name="T59" fmla="*/ 2147483646 h 645"/>
                <a:gd name="T60" fmla="*/ 2147483646 w 831"/>
                <a:gd name="T61" fmla="*/ 2147483646 h 645"/>
                <a:gd name="T62" fmla="*/ 2147483646 w 831"/>
                <a:gd name="T63" fmla="*/ 2147483646 h 645"/>
                <a:gd name="T64" fmla="*/ 2147483646 w 831"/>
                <a:gd name="T65" fmla="*/ 2147483646 h 645"/>
                <a:gd name="T66" fmla="*/ 2147483646 w 831"/>
                <a:gd name="T67" fmla="*/ 2147483646 h 645"/>
                <a:gd name="T68" fmla="*/ 2147483646 w 831"/>
                <a:gd name="T69" fmla="*/ 2147483646 h 645"/>
                <a:gd name="T70" fmla="*/ 2147483646 w 831"/>
                <a:gd name="T71" fmla="*/ 2147483646 h 645"/>
                <a:gd name="T72" fmla="*/ 2147483646 w 831"/>
                <a:gd name="T73" fmla="*/ 2147483646 h 645"/>
                <a:gd name="T74" fmla="*/ 2147483646 w 831"/>
                <a:gd name="T75" fmla="*/ 2147483646 h 645"/>
                <a:gd name="T76" fmla="*/ 2147483646 w 831"/>
                <a:gd name="T77" fmla="*/ 2147483646 h 645"/>
                <a:gd name="T78" fmla="*/ 2147483646 w 831"/>
                <a:gd name="T79" fmla="*/ 2147483646 h 645"/>
                <a:gd name="T80" fmla="*/ 2147483646 w 831"/>
                <a:gd name="T81" fmla="*/ 2147483646 h 645"/>
                <a:gd name="T82" fmla="*/ 2147483646 w 831"/>
                <a:gd name="T83" fmla="*/ 2147483646 h 645"/>
                <a:gd name="T84" fmla="*/ 2147483646 w 831"/>
                <a:gd name="T85" fmla="*/ 2147483646 h 645"/>
                <a:gd name="T86" fmla="*/ 2147483646 w 831"/>
                <a:gd name="T87" fmla="*/ 2147483646 h 645"/>
                <a:gd name="T88" fmla="*/ 2147483646 w 831"/>
                <a:gd name="T89" fmla="*/ 2147483646 h 645"/>
                <a:gd name="T90" fmla="*/ 2147483646 w 831"/>
                <a:gd name="T91" fmla="*/ 2147483646 h 645"/>
                <a:gd name="T92" fmla="*/ 2147483646 w 831"/>
                <a:gd name="T93" fmla="*/ 2147483646 h 645"/>
                <a:gd name="T94" fmla="*/ 2147483646 w 831"/>
                <a:gd name="T95" fmla="*/ 2147483646 h 645"/>
                <a:gd name="T96" fmla="*/ 2147483646 w 831"/>
                <a:gd name="T97" fmla="*/ 2147483646 h 645"/>
                <a:gd name="T98" fmla="*/ 2147483646 w 831"/>
                <a:gd name="T99" fmla="*/ 2147483646 h 645"/>
                <a:gd name="T100" fmla="*/ 2147483646 w 831"/>
                <a:gd name="T101" fmla="*/ 2147483646 h 645"/>
                <a:gd name="T102" fmla="*/ 2147483646 w 831"/>
                <a:gd name="T103" fmla="*/ 2147483646 h 645"/>
                <a:gd name="T104" fmla="*/ 2147483646 w 831"/>
                <a:gd name="T105" fmla="*/ 2147483646 h 645"/>
                <a:gd name="T106" fmla="*/ 2147483646 w 831"/>
                <a:gd name="T107" fmla="*/ 2147483646 h 645"/>
                <a:gd name="T108" fmla="*/ 2147483646 w 831"/>
                <a:gd name="T109" fmla="*/ 2147483646 h 645"/>
                <a:gd name="T110" fmla="*/ 2147483646 w 831"/>
                <a:gd name="T111" fmla="*/ 2147483646 h 6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31" h="645">
                  <a:moveTo>
                    <a:pt x="813" y="395"/>
                  </a:moveTo>
                  <a:cubicBezTo>
                    <a:pt x="810" y="394"/>
                    <a:pt x="807" y="394"/>
                    <a:pt x="806" y="393"/>
                  </a:cubicBezTo>
                  <a:cubicBezTo>
                    <a:pt x="805" y="392"/>
                    <a:pt x="804" y="392"/>
                    <a:pt x="804" y="391"/>
                  </a:cubicBezTo>
                  <a:cubicBezTo>
                    <a:pt x="803" y="391"/>
                    <a:pt x="803" y="390"/>
                    <a:pt x="803" y="390"/>
                  </a:cubicBezTo>
                  <a:cubicBezTo>
                    <a:pt x="802" y="388"/>
                    <a:pt x="801" y="386"/>
                    <a:pt x="801" y="383"/>
                  </a:cubicBezTo>
                  <a:cubicBezTo>
                    <a:pt x="798" y="384"/>
                    <a:pt x="795" y="385"/>
                    <a:pt x="792" y="386"/>
                  </a:cubicBezTo>
                  <a:cubicBezTo>
                    <a:pt x="791" y="384"/>
                    <a:pt x="790" y="383"/>
                    <a:pt x="790" y="381"/>
                  </a:cubicBezTo>
                  <a:cubicBezTo>
                    <a:pt x="789" y="381"/>
                    <a:pt x="789" y="381"/>
                    <a:pt x="788" y="382"/>
                  </a:cubicBezTo>
                  <a:cubicBezTo>
                    <a:pt x="789" y="381"/>
                    <a:pt x="789" y="381"/>
                    <a:pt x="790" y="381"/>
                  </a:cubicBezTo>
                  <a:cubicBezTo>
                    <a:pt x="787" y="376"/>
                    <a:pt x="787" y="372"/>
                    <a:pt x="790" y="369"/>
                  </a:cubicBezTo>
                  <a:cubicBezTo>
                    <a:pt x="794" y="365"/>
                    <a:pt x="799" y="361"/>
                    <a:pt x="803" y="357"/>
                  </a:cubicBezTo>
                  <a:cubicBezTo>
                    <a:pt x="805" y="351"/>
                    <a:pt x="809" y="346"/>
                    <a:pt x="809" y="341"/>
                  </a:cubicBezTo>
                  <a:cubicBezTo>
                    <a:pt x="810" y="334"/>
                    <a:pt x="815" y="330"/>
                    <a:pt x="816" y="324"/>
                  </a:cubicBezTo>
                  <a:cubicBezTo>
                    <a:pt x="820" y="324"/>
                    <a:pt x="824" y="325"/>
                    <a:pt x="828" y="325"/>
                  </a:cubicBezTo>
                  <a:cubicBezTo>
                    <a:pt x="831" y="320"/>
                    <a:pt x="830" y="317"/>
                    <a:pt x="825" y="314"/>
                  </a:cubicBezTo>
                  <a:cubicBezTo>
                    <a:pt x="821" y="311"/>
                    <a:pt x="816" y="308"/>
                    <a:pt x="815" y="301"/>
                  </a:cubicBezTo>
                  <a:cubicBezTo>
                    <a:pt x="811" y="301"/>
                    <a:pt x="807" y="300"/>
                    <a:pt x="803" y="299"/>
                  </a:cubicBezTo>
                  <a:cubicBezTo>
                    <a:pt x="795" y="307"/>
                    <a:pt x="782" y="306"/>
                    <a:pt x="772" y="298"/>
                  </a:cubicBezTo>
                  <a:cubicBezTo>
                    <a:pt x="769" y="300"/>
                    <a:pt x="769" y="306"/>
                    <a:pt x="763" y="306"/>
                  </a:cubicBezTo>
                  <a:cubicBezTo>
                    <a:pt x="762" y="304"/>
                    <a:pt x="761" y="301"/>
                    <a:pt x="759" y="300"/>
                  </a:cubicBezTo>
                  <a:cubicBezTo>
                    <a:pt x="752" y="296"/>
                    <a:pt x="745" y="290"/>
                    <a:pt x="738" y="286"/>
                  </a:cubicBezTo>
                  <a:cubicBezTo>
                    <a:pt x="729" y="279"/>
                    <a:pt x="725" y="274"/>
                    <a:pt x="728" y="263"/>
                  </a:cubicBezTo>
                  <a:cubicBezTo>
                    <a:pt x="730" y="256"/>
                    <a:pt x="730" y="250"/>
                    <a:pt x="728" y="244"/>
                  </a:cubicBezTo>
                  <a:cubicBezTo>
                    <a:pt x="716" y="246"/>
                    <a:pt x="704" y="246"/>
                    <a:pt x="693" y="252"/>
                  </a:cubicBezTo>
                  <a:cubicBezTo>
                    <a:pt x="692" y="247"/>
                    <a:pt x="692" y="245"/>
                    <a:pt x="691" y="241"/>
                  </a:cubicBezTo>
                  <a:cubicBezTo>
                    <a:pt x="684" y="240"/>
                    <a:pt x="678" y="239"/>
                    <a:pt x="671" y="237"/>
                  </a:cubicBezTo>
                  <a:cubicBezTo>
                    <a:pt x="664" y="248"/>
                    <a:pt x="656" y="245"/>
                    <a:pt x="646" y="241"/>
                  </a:cubicBezTo>
                  <a:cubicBezTo>
                    <a:pt x="645" y="236"/>
                    <a:pt x="643" y="231"/>
                    <a:pt x="641" y="225"/>
                  </a:cubicBezTo>
                  <a:cubicBezTo>
                    <a:pt x="638" y="227"/>
                    <a:pt x="635" y="229"/>
                    <a:pt x="633" y="230"/>
                  </a:cubicBezTo>
                  <a:cubicBezTo>
                    <a:pt x="629" y="228"/>
                    <a:pt x="625" y="226"/>
                    <a:pt x="622" y="223"/>
                  </a:cubicBezTo>
                  <a:cubicBezTo>
                    <a:pt x="618" y="220"/>
                    <a:pt x="619" y="217"/>
                    <a:pt x="624" y="216"/>
                  </a:cubicBezTo>
                  <a:cubicBezTo>
                    <a:pt x="627" y="215"/>
                    <a:pt x="628" y="215"/>
                    <a:pt x="628" y="211"/>
                  </a:cubicBezTo>
                  <a:cubicBezTo>
                    <a:pt x="623" y="211"/>
                    <a:pt x="618" y="211"/>
                    <a:pt x="615" y="208"/>
                  </a:cubicBezTo>
                  <a:cubicBezTo>
                    <a:pt x="610" y="206"/>
                    <a:pt x="607" y="202"/>
                    <a:pt x="603" y="197"/>
                  </a:cubicBezTo>
                  <a:cubicBezTo>
                    <a:pt x="600" y="200"/>
                    <a:pt x="596" y="202"/>
                    <a:pt x="594" y="205"/>
                  </a:cubicBezTo>
                  <a:cubicBezTo>
                    <a:pt x="589" y="210"/>
                    <a:pt x="584" y="210"/>
                    <a:pt x="580" y="204"/>
                  </a:cubicBezTo>
                  <a:cubicBezTo>
                    <a:pt x="578" y="201"/>
                    <a:pt x="576" y="200"/>
                    <a:pt x="573" y="197"/>
                  </a:cubicBezTo>
                  <a:cubicBezTo>
                    <a:pt x="568" y="194"/>
                    <a:pt x="565" y="187"/>
                    <a:pt x="559" y="185"/>
                  </a:cubicBezTo>
                  <a:cubicBezTo>
                    <a:pt x="558" y="185"/>
                    <a:pt x="558" y="182"/>
                    <a:pt x="558" y="181"/>
                  </a:cubicBezTo>
                  <a:cubicBezTo>
                    <a:pt x="557" y="180"/>
                    <a:pt x="557" y="178"/>
                    <a:pt x="556" y="177"/>
                  </a:cubicBezTo>
                  <a:cubicBezTo>
                    <a:pt x="548" y="169"/>
                    <a:pt x="548" y="167"/>
                    <a:pt x="555" y="158"/>
                  </a:cubicBezTo>
                  <a:cubicBezTo>
                    <a:pt x="557" y="157"/>
                    <a:pt x="558" y="155"/>
                    <a:pt x="559" y="152"/>
                  </a:cubicBezTo>
                  <a:cubicBezTo>
                    <a:pt x="556" y="151"/>
                    <a:pt x="554" y="150"/>
                    <a:pt x="553" y="149"/>
                  </a:cubicBezTo>
                  <a:cubicBezTo>
                    <a:pt x="544" y="145"/>
                    <a:pt x="543" y="144"/>
                    <a:pt x="545" y="136"/>
                  </a:cubicBezTo>
                  <a:cubicBezTo>
                    <a:pt x="547" y="127"/>
                    <a:pt x="551" y="119"/>
                    <a:pt x="549" y="110"/>
                  </a:cubicBezTo>
                  <a:cubicBezTo>
                    <a:pt x="549" y="109"/>
                    <a:pt x="550" y="108"/>
                    <a:pt x="550" y="108"/>
                  </a:cubicBezTo>
                  <a:cubicBezTo>
                    <a:pt x="553" y="103"/>
                    <a:pt x="555" y="98"/>
                    <a:pt x="557" y="93"/>
                  </a:cubicBezTo>
                  <a:cubicBezTo>
                    <a:pt x="558" y="91"/>
                    <a:pt x="557" y="88"/>
                    <a:pt x="557" y="85"/>
                  </a:cubicBezTo>
                  <a:cubicBezTo>
                    <a:pt x="557" y="83"/>
                    <a:pt x="556" y="80"/>
                    <a:pt x="557" y="78"/>
                  </a:cubicBezTo>
                  <a:cubicBezTo>
                    <a:pt x="560" y="71"/>
                    <a:pt x="560" y="67"/>
                    <a:pt x="555" y="62"/>
                  </a:cubicBezTo>
                  <a:cubicBezTo>
                    <a:pt x="549" y="56"/>
                    <a:pt x="548" y="54"/>
                    <a:pt x="553" y="46"/>
                  </a:cubicBezTo>
                  <a:cubicBezTo>
                    <a:pt x="556" y="47"/>
                    <a:pt x="559" y="47"/>
                    <a:pt x="564" y="47"/>
                  </a:cubicBezTo>
                  <a:cubicBezTo>
                    <a:pt x="562" y="45"/>
                    <a:pt x="561" y="42"/>
                    <a:pt x="560" y="43"/>
                  </a:cubicBezTo>
                  <a:cubicBezTo>
                    <a:pt x="551" y="44"/>
                    <a:pt x="549" y="37"/>
                    <a:pt x="545" y="32"/>
                  </a:cubicBezTo>
                  <a:cubicBezTo>
                    <a:pt x="542" y="29"/>
                    <a:pt x="540" y="24"/>
                    <a:pt x="538" y="20"/>
                  </a:cubicBezTo>
                  <a:cubicBezTo>
                    <a:pt x="531" y="23"/>
                    <a:pt x="531" y="23"/>
                    <a:pt x="527" y="19"/>
                  </a:cubicBezTo>
                  <a:cubicBezTo>
                    <a:pt x="522" y="14"/>
                    <a:pt x="517" y="9"/>
                    <a:pt x="512" y="6"/>
                  </a:cubicBezTo>
                  <a:cubicBezTo>
                    <a:pt x="508" y="3"/>
                    <a:pt x="503" y="2"/>
                    <a:pt x="497" y="0"/>
                  </a:cubicBezTo>
                  <a:cubicBezTo>
                    <a:pt x="494" y="5"/>
                    <a:pt x="491" y="10"/>
                    <a:pt x="488" y="15"/>
                  </a:cubicBezTo>
                  <a:cubicBezTo>
                    <a:pt x="486" y="19"/>
                    <a:pt x="487" y="23"/>
                    <a:pt x="488" y="27"/>
                  </a:cubicBezTo>
                  <a:cubicBezTo>
                    <a:pt x="492" y="35"/>
                    <a:pt x="492" y="36"/>
                    <a:pt x="484" y="40"/>
                  </a:cubicBezTo>
                  <a:cubicBezTo>
                    <a:pt x="480" y="42"/>
                    <a:pt x="477" y="45"/>
                    <a:pt x="472" y="44"/>
                  </a:cubicBezTo>
                  <a:cubicBezTo>
                    <a:pt x="471" y="43"/>
                    <a:pt x="470" y="45"/>
                    <a:pt x="468" y="46"/>
                  </a:cubicBezTo>
                  <a:cubicBezTo>
                    <a:pt x="465" y="48"/>
                    <a:pt x="461" y="51"/>
                    <a:pt x="458" y="54"/>
                  </a:cubicBezTo>
                  <a:cubicBezTo>
                    <a:pt x="457" y="56"/>
                    <a:pt x="457" y="58"/>
                    <a:pt x="456" y="60"/>
                  </a:cubicBezTo>
                  <a:cubicBezTo>
                    <a:pt x="455" y="63"/>
                    <a:pt x="453" y="66"/>
                    <a:pt x="450" y="66"/>
                  </a:cubicBezTo>
                  <a:cubicBezTo>
                    <a:pt x="446" y="66"/>
                    <a:pt x="444" y="64"/>
                    <a:pt x="443" y="61"/>
                  </a:cubicBezTo>
                  <a:cubicBezTo>
                    <a:pt x="442" y="59"/>
                    <a:pt x="438" y="56"/>
                    <a:pt x="437" y="56"/>
                  </a:cubicBezTo>
                  <a:cubicBezTo>
                    <a:pt x="427" y="58"/>
                    <a:pt x="420" y="54"/>
                    <a:pt x="412" y="50"/>
                  </a:cubicBezTo>
                  <a:cubicBezTo>
                    <a:pt x="405" y="46"/>
                    <a:pt x="396" y="47"/>
                    <a:pt x="388" y="43"/>
                  </a:cubicBezTo>
                  <a:cubicBezTo>
                    <a:pt x="387" y="43"/>
                    <a:pt x="386" y="43"/>
                    <a:pt x="385" y="43"/>
                  </a:cubicBezTo>
                  <a:cubicBezTo>
                    <a:pt x="380" y="49"/>
                    <a:pt x="377" y="50"/>
                    <a:pt x="372" y="47"/>
                  </a:cubicBezTo>
                  <a:cubicBezTo>
                    <a:pt x="371" y="46"/>
                    <a:pt x="370" y="45"/>
                    <a:pt x="369" y="44"/>
                  </a:cubicBezTo>
                  <a:cubicBezTo>
                    <a:pt x="366" y="40"/>
                    <a:pt x="363" y="40"/>
                    <a:pt x="359" y="43"/>
                  </a:cubicBezTo>
                  <a:cubicBezTo>
                    <a:pt x="353" y="48"/>
                    <a:pt x="353" y="48"/>
                    <a:pt x="346" y="42"/>
                  </a:cubicBezTo>
                  <a:cubicBezTo>
                    <a:pt x="345" y="43"/>
                    <a:pt x="345" y="44"/>
                    <a:pt x="344" y="45"/>
                  </a:cubicBezTo>
                  <a:cubicBezTo>
                    <a:pt x="338" y="55"/>
                    <a:pt x="328" y="50"/>
                    <a:pt x="319" y="50"/>
                  </a:cubicBezTo>
                  <a:cubicBezTo>
                    <a:pt x="317" y="50"/>
                    <a:pt x="315" y="47"/>
                    <a:pt x="316" y="44"/>
                  </a:cubicBezTo>
                  <a:cubicBezTo>
                    <a:pt x="317" y="41"/>
                    <a:pt x="315" y="38"/>
                    <a:pt x="313" y="39"/>
                  </a:cubicBezTo>
                  <a:cubicBezTo>
                    <a:pt x="303" y="41"/>
                    <a:pt x="303" y="34"/>
                    <a:pt x="301" y="29"/>
                  </a:cubicBezTo>
                  <a:cubicBezTo>
                    <a:pt x="289" y="27"/>
                    <a:pt x="288" y="28"/>
                    <a:pt x="282" y="37"/>
                  </a:cubicBezTo>
                  <a:cubicBezTo>
                    <a:pt x="280" y="39"/>
                    <a:pt x="278" y="41"/>
                    <a:pt x="277" y="43"/>
                  </a:cubicBezTo>
                  <a:cubicBezTo>
                    <a:pt x="275" y="47"/>
                    <a:pt x="272" y="48"/>
                    <a:pt x="268" y="47"/>
                  </a:cubicBezTo>
                  <a:cubicBezTo>
                    <a:pt x="260" y="45"/>
                    <a:pt x="252" y="50"/>
                    <a:pt x="244" y="47"/>
                  </a:cubicBezTo>
                  <a:cubicBezTo>
                    <a:pt x="239" y="52"/>
                    <a:pt x="232" y="50"/>
                    <a:pt x="226" y="50"/>
                  </a:cubicBezTo>
                  <a:cubicBezTo>
                    <a:pt x="214" y="51"/>
                    <a:pt x="209" y="45"/>
                    <a:pt x="212" y="34"/>
                  </a:cubicBezTo>
                  <a:cubicBezTo>
                    <a:pt x="212" y="33"/>
                    <a:pt x="212" y="32"/>
                    <a:pt x="211" y="30"/>
                  </a:cubicBezTo>
                  <a:cubicBezTo>
                    <a:pt x="205" y="32"/>
                    <a:pt x="200" y="34"/>
                    <a:pt x="197" y="41"/>
                  </a:cubicBezTo>
                  <a:cubicBezTo>
                    <a:pt x="196" y="45"/>
                    <a:pt x="194" y="51"/>
                    <a:pt x="190" y="53"/>
                  </a:cubicBezTo>
                  <a:cubicBezTo>
                    <a:pt x="184" y="57"/>
                    <a:pt x="178" y="62"/>
                    <a:pt x="170" y="58"/>
                  </a:cubicBezTo>
                  <a:cubicBezTo>
                    <a:pt x="164" y="65"/>
                    <a:pt x="161" y="66"/>
                    <a:pt x="152" y="64"/>
                  </a:cubicBezTo>
                  <a:cubicBezTo>
                    <a:pt x="145" y="62"/>
                    <a:pt x="139" y="60"/>
                    <a:pt x="136" y="53"/>
                  </a:cubicBezTo>
                  <a:cubicBezTo>
                    <a:pt x="128" y="60"/>
                    <a:pt x="121" y="62"/>
                    <a:pt x="116" y="54"/>
                  </a:cubicBezTo>
                  <a:cubicBezTo>
                    <a:pt x="110" y="56"/>
                    <a:pt x="103" y="58"/>
                    <a:pt x="96" y="60"/>
                  </a:cubicBezTo>
                  <a:cubicBezTo>
                    <a:pt x="95" y="62"/>
                    <a:pt x="95" y="64"/>
                    <a:pt x="94" y="66"/>
                  </a:cubicBezTo>
                  <a:cubicBezTo>
                    <a:pt x="99" y="71"/>
                    <a:pt x="99" y="71"/>
                    <a:pt x="98" y="76"/>
                  </a:cubicBezTo>
                  <a:cubicBezTo>
                    <a:pt x="97" y="85"/>
                    <a:pt x="97" y="93"/>
                    <a:pt x="105" y="99"/>
                  </a:cubicBezTo>
                  <a:cubicBezTo>
                    <a:pt x="106" y="99"/>
                    <a:pt x="106" y="101"/>
                    <a:pt x="107" y="102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93" y="115"/>
                    <a:pt x="92" y="122"/>
                    <a:pt x="102" y="136"/>
                  </a:cubicBezTo>
                  <a:cubicBezTo>
                    <a:pt x="103" y="137"/>
                    <a:pt x="104" y="138"/>
                    <a:pt x="105" y="140"/>
                  </a:cubicBezTo>
                  <a:cubicBezTo>
                    <a:pt x="107" y="145"/>
                    <a:pt x="107" y="155"/>
                    <a:pt x="103" y="156"/>
                  </a:cubicBezTo>
                  <a:cubicBezTo>
                    <a:pt x="98" y="159"/>
                    <a:pt x="98" y="162"/>
                    <a:pt x="98" y="167"/>
                  </a:cubicBezTo>
                  <a:cubicBezTo>
                    <a:pt x="98" y="171"/>
                    <a:pt x="98" y="175"/>
                    <a:pt x="93" y="175"/>
                  </a:cubicBezTo>
                  <a:cubicBezTo>
                    <a:pt x="88" y="175"/>
                    <a:pt x="85" y="178"/>
                    <a:pt x="83" y="181"/>
                  </a:cubicBezTo>
                  <a:cubicBezTo>
                    <a:pt x="80" y="185"/>
                    <a:pt x="82" y="187"/>
                    <a:pt x="83" y="190"/>
                  </a:cubicBezTo>
                  <a:cubicBezTo>
                    <a:pt x="84" y="190"/>
                    <a:pt x="83" y="192"/>
                    <a:pt x="83" y="193"/>
                  </a:cubicBezTo>
                  <a:cubicBezTo>
                    <a:pt x="81" y="200"/>
                    <a:pt x="79" y="202"/>
                    <a:pt x="71" y="204"/>
                  </a:cubicBezTo>
                  <a:cubicBezTo>
                    <a:pt x="71" y="208"/>
                    <a:pt x="74" y="207"/>
                    <a:pt x="76" y="207"/>
                  </a:cubicBezTo>
                  <a:cubicBezTo>
                    <a:pt x="82" y="208"/>
                    <a:pt x="83" y="210"/>
                    <a:pt x="81" y="216"/>
                  </a:cubicBezTo>
                  <a:cubicBezTo>
                    <a:pt x="78" y="223"/>
                    <a:pt x="73" y="227"/>
                    <a:pt x="66" y="229"/>
                  </a:cubicBezTo>
                  <a:cubicBezTo>
                    <a:pt x="67" y="232"/>
                    <a:pt x="67" y="234"/>
                    <a:pt x="69" y="235"/>
                  </a:cubicBezTo>
                  <a:cubicBezTo>
                    <a:pt x="73" y="238"/>
                    <a:pt x="74" y="242"/>
                    <a:pt x="75" y="246"/>
                  </a:cubicBezTo>
                  <a:cubicBezTo>
                    <a:pt x="76" y="252"/>
                    <a:pt x="75" y="253"/>
                    <a:pt x="70" y="255"/>
                  </a:cubicBezTo>
                  <a:cubicBezTo>
                    <a:pt x="68" y="256"/>
                    <a:pt x="67" y="256"/>
                    <a:pt x="64" y="257"/>
                  </a:cubicBezTo>
                  <a:cubicBezTo>
                    <a:pt x="65" y="260"/>
                    <a:pt x="65" y="263"/>
                    <a:pt x="66" y="266"/>
                  </a:cubicBezTo>
                  <a:cubicBezTo>
                    <a:pt x="67" y="272"/>
                    <a:pt x="64" y="275"/>
                    <a:pt x="58" y="275"/>
                  </a:cubicBezTo>
                  <a:cubicBezTo>
                    <a:pt x="55" y="276"/>
                    <a:pt x="52" y="276"/>
                    <a:pt x="50" y="278"/>
                  </a:cubicBezTo>
                  <a:cubicBezTo>
                    <a:pt x="46" y="281"/>
                    <a:pt x="43" y="284"/>
                    <a:pt x="39" y="287"/>
                  </a:cubicBezTo>
                  <a:cubicBezTo>
                    <a:pt x="36" y="289"/>
                    <a:pt x="34" y="290"/>
                    <a:pt x="31" y="288"/>
                  </a:cubicBezTo>
                  <a:cubicBezTo>
                    <a:pt x="29" y="287"/>
                    <a:pt x="28" y="287"/>
                    <a:pt x="27" y="286"/>
                  </a:cubicBezTo>
                  <a:cubicBezTo>
                    <a:pt x="22" y="289"/>
                    <a:pt x="23" y="293"/>
                    <a:pt x="25" y="296"/>
                  </a:cubicBezTo>
                  <a:cubicBezTo>
                    <a:pt x="26" y="301"/>
                    <a:pt x="25" y="305"/>
                    <a:pt x="22" y="307"/>
                  </a:cubicBezTo>
                  <a:cubicBezTo>
                    <a:pt x="23" y="312"/>
                    <a:pt x="24" y="317"/>
                    <a:pt x="26" y="321"/>
                  </a:cubicBezTo>
                  <a:cubicBezTo>
                    <a:pt x="29" y="328"/>
                    <a:pt x="29" y="333"/>
                    <a:pt x="25" y="339"/>
                  </a:cubicBezTo>
                  <a:cubicBezTo>
                    <a:pt x="21" y="343"/>
                    <a:pt x="17" y="348"/>
                    <a:pt x="8" y="345"/>
                  </a:cubicBezTo>
                  <a:cubicBezTo>
                    <a:pt x="6" y="353"/>
                    <a:pt x="5" y="361"/>
                    <a:pt x="3" y="369"/>
                  </a:cubicBezTo>
                  <a:cubicBezTo>
                    <a:pt x="0" y="379"/>
                    <a:pt x="2" y="382"/>
                    <a:pt x="12" y="384"/>
                  </a:cubicBezTo>
                  <a:cubicBezTo>
                    <a:pt x="14" y="384"/>
                    <a:pt x="16" y="385"/>
                    <a:pt x="17" y="387"/>
                  </a:cubicBezTo>
                  <a:cubicBezTo>
                    <a:pt x="19" y="391"/>
                    <a:pt x="21" y="395"/>
                    <a:pt x="23" y="400"/>
                  </a:cubicBezTo>
                  <a:cubicBezTo>
                    <a:pt x="24" y="400"/>
                    <a:pt x="26" y="400"/>
                    <a:pt x="27" y="399"/>
                  </a:cubicBezTo>
                  <a:cubicBezTo>
                    <a:pt x="35" y="398"/>
                    <a:pt x="36" y="399"/>
                    <a:pt x="36" y="407"/>
                  </a:cubicBezTo>
                  <a:cubicBezTo>
                    <a:pt x="36" y="408"/>
                    <a:pt x="36" y="410"/>
                    <a:pt x="36" y="411"/>
                  </a:cubicBezTo>
                  <a:cubicBezTo>
                    <a:pt x="42" y="421"/>
                    <a:pt x="45" y="433"/>
                    <a:pt x="54" y="442"/>
                  </a:cubicBezTo>
                  <a:cubicBezTo>
                    <a:pt x="60" y="438"/>
                    <a:pt x="68" y="445"/>
                    <a:pt x="73" y="436"/>
                  </a:cubicBezTo>
                  <a:cubicBezTo>
                    <a:pt x="86" y="445"/>
                    <a:pt x="84" y="460"/>
                    <a:pt x="91" y="471"/>
                  </a:cubicBezTo>
                  <a:cubicBezTo>
                    <a:pt x="94" y="472"/>
                    <a:pt x="97" y="473"/>
                    <a:pt x="99" y="473"/>
                  </a:cubicBezTo>
                  <a:cubicBezTo>
                    <a:pt x="103" y="480"/>
                    <a:pt x="105" y="486"/>
                    <a:pt x="108" y="491"/>
                  </a:cubicBezTo>
                  <a:cubicBezTo>
                    <a:pt x="110" y="495"/>
                    <a:pt x="111" y="497"/>
                    <a:pt x="109" y="501"/>
                  </a:cubicBezTo>
                  <a:cubicBezTo>
                    <a:pt x="109" y="503"/>
                    <a:pt x="109" y="505"/>
                    <a:pt x="108" y="508"/>
                  </a:cubicBezTo>
                  <a:cubicBezTo>
                    <a:pt x="112" y="509"/>
                    <a:pt x="115" y="509"/>
                    <a:pt x="118" y="510"/>
                  </a:cubicBezTo>
                  <a:cubicBezTo>
                    <a:pt x="123" y="511"/>
                    <a:pt x="128" y="512"/>
                    <a:pt x="132" y="514"/>
                  </a:cubicBezTo>
                  <a:cubicBezTo>
                    <a:pt x="142" y="518"/>
                    <a:pt x="149" y="525"/>
                    <a:pt x="155" y="534"/>
                  </a:cubicBezTo>
                  <a:cubicBezTo>
                    <a:pt x="160" y="542"/>
                    <a:pt x="167" y="547"/>
                    <a:pt x="176" y="548"/>
                  </a:cubicBezTo>
                  <a:cubicBezTo>
                    <a:pt x="185" y="550"/>
                    <a:pt x="190" y="554"/>
                    <a:pt x="193" y="561"/>
                  </a:cubicBezTo>
                  <a:cubicBezTo>
                    <a:pt x="195" y="566"/>
                    <a:pt x="198" y="569"/>
                    <a:pt x="203" y="570"/>
                  </a:cubicBezTo>
                  <a:cubicBezTo>
                    <a:pt x="206" y="571"/>
                    <a:pt x="209" y="574"/>
                    <a:pt x="209" y="575"/>
                  </a:cubicBezTo>
                  <a:cubicBezTo>
                    <a:pt x="210" y="580"/>
                    <a:pt x="208" y="585"/>
                    <a:pt x="207" y="589"/>
                  </a:cubicBezTo>
                  <a:cubicBezTo>
                    <a:pt x="206" y="593"/>
                    <a:pt x="202" y="592"/>
                    <a:pt x="199" y="592"/>
                  </a:cubicBezTo>
                  <a:cubicBezTo>
                    <a:pt x="195" y="591"/>
                    <a:pt x="193" y="593"/>
                    <a:pt x="193" y="597"/>
                  </a:cubicBezTo>
                  <a:cubicBezTo>
                    <a:pt x="193" y="598"/>
                    <a:pt x="196" y="600"/>
                    <a:pt x="198" y="600"/>
                  </a:cubicBezTo>
                  <a:cubicBezTo>
                    <a:pt x="204" y="600"/>
                    <a:pt x="206" y="603"/>
                    <a:pt x="205" y="609"/>
                  </a:cubicBezTo>
                  <a:cubicBezTo>
                    <a:pt x="204" y="610"/>
                    <a:pt x="205" y="611"/>
                    <a:pt x="205" y="612"/>
                  </a:cubicBezTo>
                  <a:cubicBezTo>
                    <a:pt x="213" y="615"/>
                    <a:pt x="220" y="619"/>
                    <a:pt x="229" y="623"/>
                  </a:cubicBezTo>
                  <a:cubicBezTo>
                    <a:pt x="231" y="621"/>
                    <a:pt x="235" y="619"/>
                    <a:pt x="240" y="620"/>
                  </a:cubicBezTo>
                  <a:cubicBezTo>
                    <a:pt x="244" y="621"/>
                    <a:pt x="249" y="624"/>
                    <a:pt x="253" y="623"/>
                  </a:cubicBezTo>
                  <a:cubicBezTo>
                    <a:pt x="258" y="622"/>
                    <a:pt x="263" y="624"/>
                    <a:pt x="267" y="625"/>
                  </a:cubicBezTo>
                  <a:cubicBezTo>
                    <a:pt x="272" y="627"/>
                    <a:pt x="278" y="631"/>
                    <a:pt x="282" y="631"/>
                  </a:cubicBezTo>
                  <a:cubicBezTo>
                    <a:pt x="291" y="629"/>
                    <a:pt x="296" y="633"/>
                    <a:pt x="302" y="637"/>
                  </a:cubicBezTo>
                  <a:cubicBezTo>
                    <a:pt x="305" y="639"/>
                    <a:pt x="309" y="640"/>
                    <a:pt x="312" y="641"/>
                  </a:cubicBezTo>
                  <a:cubicBezTo>
                    <a:pt x="315" y="643"/>
                    <a:pt x="317" y="644"/>
                    <a:pt x="320" y="645"/>
                  </a:cubicBezTo>
                  <a:cubicBezTo>
                    <a:pt x="328" y="633"/>
                    <a:pt x="328" y="633"/>
                    <a:pt x="338" y="637"/>
                  </a:cubicBezTo>
                  <a:cubicBezTo>
                    <a:pt x="338" y="635"/>
                    <a:pt x="337" y="634"/>
                    <a:pt x="337" y="633"/>
                  </a:cubicBezTo>
                  <a:cubicBezTo>
                    <a:pt x="336" y="625"/>
                    <a:pt x="338" y="623"/>
                    <a:pt x="346" y="623"/>
                  </a:cubicBezTo>
                  <a:cubicBezTo>
                    <a:pt x="349" y="623"/>
                    <a:pt x="352" y="624"/>
                    <a:pt x="355" y="624"/>
                  </a:cubicBezTo>
                  <a:cubicBezTo>
                    <a:pt x="356" y="623"/>
                    <a:pt x="358" y="621"/>
                    <a:pt x="359" y="620"/>
                  </a:cubicBezTo>
                  <a:cubicBezTo>
                    <a:pt x="362" y="615"/>
                    <a:pt x="364" y="609"/>
                    <a:pt x="363" y="603"/>
                  </a:cubicBezTo>
                  <a:cubicBezTo>
                    <a:pt x="360" y="593"/>
                    <a:pt x="360" y="593"/>
                    <a:pt x="369" y="591"/>
                  </a:cubicBezTo>
                  <a:cubicBezTo>
                    <a:pt x="371" y="591"/>
                    <a:pt x="373" y="590"/>
                    <a:pt x="376" y="589"/>
                  </a:cubicBezTo>
                  <a:cubicBezTo>
                    <a:pt x="381" y="595"/>
                    <a:pt x="386" y="600"/>
                    <a:pt x="392" y="607"/>
                  </a:cubicBezTo>
                  <a:cubicBezTo>
                    <a:pt x="398" y="609"/>
                    <a:pt x="406" y="611"/>
                    <a:pt x="414" y="614"/>
                  </a:cubicBezTo>
                  <a:cubicBezTo>
                    <a:pt x="418" y="611"/>
                    <a:pt x="421" y="608"/>
                    <a:pt x="425" y="605"/>
                  </a:cubicBezTo>
                  <a:cubicBezTo>
                    <a:pt x="430" y="601"/>
                    <a:pt x="434" y="602"/>
                    <a:pt x="438" y="607"/>
                  </a:cubicBezTo>
                  <a:cubicBezTo>
                    <a:pt x="439" y="610"/>
                    <a:pt x="440" y="613"/>
                    <a:pt x="441" y="615"/>
                  </a:cubicBezTo>
                  <a:cubicBezTo>
                    <a:pt x="450" y="613"/>
                    <a:pt x="450" y="613"/>
                    <a:pt x="454" y="621"/>
                  </a:cubicBezTo>
                  <a:cubicBezTo>
                    <a:pt x="455" y="624"/>
                    <a:pt x="457" y="628"/>
                    <a:pt x="458" y="631"/>
                  </a:cubicBezTo>
                  <a:cubicBezTo>
                    <a:pt x="471" y="628"/>
                    <a:pt x="473" y="625"/>
                    <a:pt x="472" y="613"/>
                  </a:cubicBezTo>
                  <a:cubicBezTo>
                    <a:pt x="472" y="611"/>
                    <a:pt x="473" y="609"/>
                    <a:pt x="473" y="607"/>
                  </a:cubicBezTo>
                  <a:cubicBezTo>
                    <a:pt x="473" y="604"/>
                    <a:pt x="475" y="600"/>
                    <a:pt x="474" y="598"/>
                  </a:cubicBezTo>
                  <a:cubicBezTo>
                    <a:pt x="470" y="592"/>
                    <a:pt x="473" y="586"/>
                    <a:pt x="475" y="580"/>
                  </a:cubicBezTo>
                  <a:cubicBezTo>
                    <a:pt x="476" y="577"/>
                    <a:pt x="476" y="573"/>
                    <a:pt x="477" y="570"/>
                  </a:cubicBezTo>
                  <a:cubicBezTo>
                    <a:pt x="478" y="564"/>
                    <a:pt x="481" y="560"/>
                    <a:pt x="487" y="556"/>
                  </a:cubicBezTo>
                  <a:cubicBezTo>
                    <a:pt x="492" y="553"/>
                    <a:pt x="499" y="552"/>
                    <a:pt x="503" y="546"/>
                  </a:cubicBezTo>
                  <a:cubicBezTo>
                    <a:pt x="509" y="537"/>
                    <a:pt x="510" y="528"/>
                    <a:pt x="510" y="518"/>
                  </a:cubicBezTo>
                  <a:cubicBezTo>
                    <a:pt x="510" y="512"/>
                    <a:pt x="511" y="509"/>
                    <a:pt x="518" y="508"/>
                  </a:cubicBezTo>
                  <a:cubicBezTo>
                    <a:pt x="523" y="507"/>
                    <a:pt x="528" y="503"/>
                    <a:pt x="533" y="508"/>
                  </a:cubicBezTo>
                  <a:cubicBezTo>
                    <a:pt x="534" y="509"/>
                    <a:pt x="536" y="508"/>
                    <a:pt x="537" y="508"/>
                  </a:cubicBezTo>
                  <a:cubicBezTo>
                    <a:pt x="542" y="507"/>
                    <a:pt x="545" y="508"/>
                    <a:pt x="549" y="512"/>
                  </a:cubicBezTo>
                  <a:cubicBezTo>
                    <a:pt x="550" y="514"/>
                    <a:pt x="553" y="515"/>
                    <a:pt x="555" y="515"/>
                  </a:cubicBezTo>
                  <a:cubicBezTo>
                    <a:pt x="559" y="517"/>
                    <a:pt x="564" y="518"/>
                    <a:pt x="569" y="519"/>
                  </a:cubicBezTo>
                  <a:cubicBezTo>
                    <a:pt x="573" y="520"/>
                    <a:pt x="578" y="520"/>
                    <a:pt x="579" y="514"/>
                  </a:cubicBezTo>
                  <a:cubicBezTo>
                    <a:pt x="577" y="513"/>
                    <a:pt x="575" y="511"/>
                    <a:pt x="573" y="510"/>
                  </a:cubicBezTo>
                  <a:cubicBezTo>
                    <a:pt x="570" y="507"/>
                    <a:pt x="569" y="504"/>
                    <a:pt x="570" y="500"/>
                  </a:cubicBezTo>
                  <a:cubicBezTo>
                    <a:pt x="571" y="495"/>
                    <a:pt x="573" y="491"/>
                    <a:pt x="574" y="486"/>
                  </a:cubicBezTo>
                  <a:cubicBezTo>
                    <a:pt x="576" y="480"/>
                    <a:pt x="579" y="474"/>
                    <a:pt x="578" y="468"/>
                  </a:cubicBezTo>
                  <a:cubicBezTo>
                    <a:pt x="576" y="458"/>
                    <a:pt x="580" y="449"/>
                    <a:pt x="583" y="441"/>
                  </a:cubicBezTo>
                  <a:cubicBezTo>
                    <a:pt x="585" y="435"/>
                    <a:pt x="585" y="431"/>
                    <a:pt x="583" y="427"/>
                  </a:cubicBezTo>
                  <a:cubicBezTo>
                    <a:pt x="582" y="423"/>
                    <a:pt x="582" y="420"/>
                    <a:pt x="581" y="416"/>
                  </a:cubicBezTo>
                  <a:cubicBezTo>
                    <a:pt x="581" y="414"/>
                    <a:pt x="581" y="412"/>
                    <a:pt x="581" y="410"/>
                  </a:cubicBezTo>
                  <a:cubicBezTo>
                    <a:pt x="579" y="400"/>
                    <a:pt x="576" y="389"/>
                    <a:pt x="585" y="380"/>
                  </a:cubicBezTo>
                  <a:cubicBezTo>
                    <a:pt x="588" y="377"/>
                    <a:pt x="586" y="375"/>
                    <a:pt x="585" y="372"/>
                  </a:cubicBezTo>
                  <a:cubicBezTo>
                    <a:pt x="584" y="367"/>
                    <a:pt x="586" y="363"/>
                    <a:pt x="590" y="362"/>
                  </a:cubicBezTo>
                  <a:cubicBezTo>
                    <a:pt x="594" y="361"/>
                    <a:pt x="597" y="360"/>
                    <a:pt x="602" y="359"/>
                  </a:cubicBezTo>
                  <a:cubicBezTo>
                    <a:pt x="605" y="362"/>
                    <a:pt x="610" y="364"/>
                    <a:pt x="616" y="362"/>
                  </a:cubicBezTo>
                  <a:cubicBezTo>
                    <a:pt x="619" y="361"/>
                    <a:pt x="622" y="363"/>
                    <a:pt x="624" y="367"/>
                  </a:cubicBezTo>
                  <a:cubicBezTo>
                    <a:pt x="626" y="374"/>
                    <a:pt x="628" y="374"/>
                    <a:pt x="634" y="373"/>
                  </a:cubicBezTo>
                  <a:cubicBezTo>
                    <a:pt x="638" y="372"/>
                    <a:pt x="641" y="372"/>
                    <a:pt x="645" y="372"/>
                  </a:cubicBezTo>
                  <a:cubicBezTo>
                    <a:pt x="654" y="372"/>
                    <a:pt x="659" y="376"/>
                    <a:pt x="661" y="385"/>
                  </a:cubicBezTo>
                  <a:cubicBezTo>
                    <a:pt x="663" y="392"/>
                    <a:pt x="665" y="398"/>
                    <a:pt x="667" y="407"/>
                  </a:cubicBezTo>
                  <a:cubicBezTo>
                    <a:pt x="675" y="397"/>
                    <a:pt x="685" y="396"/>
                    <a:pt x="696" y="397"/>
                  </a:cubicBezTo>
                  <a:cubicBezTo>
                    <a:pt x="698" y="394"/>
                    <a:pt x="702" y="391"/>
                    <a:pt x="702" y="388"/>
                  </a:cubicBezTo>
                  <a:cubicBezTo>
                    <a:pt x="703" y="384"/>
                    <a:pt x="700" y="380"/>
                    <a:pt x="704" y="376"/>
                  </a:cubicBezTo>
                  <a:cubicBezTo>
                    <a:pt x="709" y="375"/>
                    <a:pt x="713" y="376"/>
                    <a:pt x="716" y="380"/>
                  </a:cubicBezTo>
                  <a:cubicBezTo>
                    <a:pt x="718" y="382"/>
                    <a:pt x="721" y="384"/>
                    <a:pt x="723" y="383"/>
                  </a:cubicBezTo>
                  <a:cubicBezTo>
                    <a:pt x="737" y="379"/>
                    <a:pt x="747" y="383"/>
                    <a:pt x="757" y="393"/>
                  </a:cubicBezTo>
                  <a:cubicBezTo>
                    <a:pt x="762" y="398"/>
                    <a:pt x="767" y="404"/>
                    <a:pt x="776" y="402"/>
                  </a:cubicBezTo>
                  <a:cubicBezTo>
                    <a:pt x="784" y="400"/>
                    <a:pt x="789" y="405"/>
                    <a:pt x="794" y="408"/>
                  </a:cubicBezTo>
                  <a:cubicBezTo>
                    <a:pt x="799" y="410"/>
                    <a:pt x="802" y="413"/>
                    <a:pt x="802" y="418"/>
                  </a:cubicBezTo>
                  <a:cubicBezTo>
                    <a:pt x="803" y="423"/>
                    <a:pt x="806" y="426"/>
                    <a:pt x="812" y="425"/>
                  </a:cubicBezTo>
                  <a:cubicBezTo>
                    <a:pt x="815" y="420"/>
                    <a:pt x="818" y="415"/>
                    <a:pt x="821" y="409"/>
                  </a:cubicBezTo>
                  <a:cubicBezTo>
                    <a:pt x="826" y="401"/>
                    <a:pt x="823" y="396"/>
                    <a:pt x="813" y="395"/>
                  </a:cubicBezTo>
                  <a:close/>
                  <a:moveTo>
                    <a:pt x="799" y="386"/>
                  </a:moveTo>
                  <a:cubicBezTo>
                    <a:pt x="799" y="386"/>
                    <a:pt x="799" y="387"/>
                    <a:pt x="800" y="387"/>
                  </a:cubicBezTo>
                  <a:cubicBezTo>
                    <a:pt x="799" y="387"/>
                    <a:pt x="799" y="386"/>
                    <a:pt x="799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E1EF640A-81E6-4A5A-BC5B-4DBC4894C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1" y="2716213"/>
              <a:ext cx="2119313" cy="2640013"/>
            </a:xfrm>
            <a:custGeom>
              <a:avLst/>
              <a:gdLst>
                <a:gd name="T0" fmla="*/ 2147483646 w 569"/>
                <a:gd name="T1" fmla="*/ 2147483646 h 708"/>
                <a:gd name="T2" fmla="*/ 2147483646 w 569"/>
                <a:gd name="T3" fmla="*/ 2147483646 h 708"/>
                <a:gd name="T4" fmla="*/ 2147483646 w 569"/>
                <a:gd name="T5" fmla="*/ 2147483646 h 708"/>
                <a:gd name="T6" fmla="*/ 2147483646 w 569"/>
                <a:gd name="T7" fmla="*/ 2147483646 h 708"/>
                <a:gd name="T8" fmla="*/ 2147483646 w 569"/>
                <a:gd name="T9" fmla="*/ 2147483646 h 708"/>
                <a:gd name="T10" fmla="*/ 2147483646 w 569"/>
                <a:gd name="T11" fmla="*/ 2147483646 h 708"/>
                <a:gd name="T12" fmla="*/ 2147483646 w 569"/>
                <a:gd name="T13" fmla="*/ 2147483646 h 708"/>
                <a:gd name="T14" fmla="*/ 2147483646 w 569"/>
                <a:gd name="T15" fmla="*/ 2147483646 h 708"/>
                <a:gd name="T16" fmla="*/ 2147483646 w 569"/>
                <a:gd name="T17" fmla="*/ 2147483646 h 708"/>
                <a:gd name="T18" fmla="*/ 2147483646 w 569"/>
                <a:gd name="T19" fmla="*/ 2147483646 h 708"/>
                <a:gd name="T20" fmla="*/ 2147483646 w 569"/>
                <a:gd name="T21" fmla="*/ 2147483646 h 708"/>
                <a:gd name="T22" fmla="*/ 2147483646 w 569"/>
                <a:gd name="T23" fmla="*/ 2147483646 h 708"/>
                <a:gd name="T24" fmla="*/ 2147483646 w 569"/>
                <a:gd name="T25" fmla="*/ 2147483646 h 708"/>
                <a:gd name="T26" fmla="*/ 2147483646 w 569"/>
                <a:gd name="T27" fmla="*/ 2147483646 h 708"/>
                <a:gd name="T28" fmla="*/ 2147483646 w 569"/>
                <a:gd name="T29" fmla="*/ 2147483646 h 708"/>
                <a:gd name="T30" fmla="*/ 2147483646 w 569"/>
                <a:gd name="T31" fmla="*/ 2147483646 h 708"/>
                <a:gd name="T32" fmla="*/ 2147483646 w 569"/>
                <a:gd name="T33" fmla="*/ 2147483646 h 708"/>
                <a:gd name="T34" fmla="*/ 2147483646 w 569"/>
                <a:gd name="T35" fmla="*/ 2147483646 h 708"/>
                <a:gd name="T36" fmla="*/ 2147483646 w 569"/>
                <a:gd name="T37" fmla="*/ 2147483646 h 708"/>
                <a:gd name="T38" fmla="*/ 2147483646 w 569"/>
                <a:gd name="T39" fmla="*/ 2147483646 h 708"/>
                <a:gd name="T40" fmla="*/ 2147483646 w 569"/>
                <a:gd name="T41" fmla="*/ 2147483646 h 708"/>
                <a:gd name="T42" fmla="*/ 2147483646 w 569"/>
                <a:gd name="T43" fmla="*/ 2147483646 h 708"/>
                <a:gd name="T44" fmla="*/ 2147483646 w 569"/>
                <a:gd name="T45" fmla="*/ 2147483646 h 708"/>
                <a:gd name="T46" fmla="*/ 2147483646 w 569"/>
                <a:gd name="T47" fmla="*/ 2147483646 h 708"/>
                <a:gd name="T48" fmla="*/ 2147483646 w 569"/>
                <a:gd name="T49" fmla="*/ 2147483646 h 708"/>
                <a:gd name="T50" fmla="*/ 2147483646 w 569"/>
                <a:gd name="T51" fmla="*/ 2147483646 h 708"/>
                <a:gd name="T52" fmla="*/ 2147483646 w 569"/>
                <a:gd name="T53" fmla="*/ 2147483646 h 708"/>
                <a:gd name="T54" fmla="*/ 2147483646 w 569"/>
                <a:gd name="T55" fmla="*/ 2147483646 h 708"/>
                <a:gd name="T56" fmla="*/ 2147483646 w 569"/>
                <a:gd name="T57" fmla="*/ 2147483646 h 708"/>
                <a:gd name="T58" fmla="*/ 2147483646 w 569"/>
                <a:gd name="T59" fmla="*/ 2147483646 h 708"/>
                <a:gd name="T60" fmla="*/ 2147483646 w 569"/>
                <a:gd name="T61" fmla="*/ 2147483646 h 708"/>
                <a:gd name="T62" fmla="*/ 2147483646 w 569"/>
                <a:gd name="T63" fmla="*/ 2147483646 h 708"/>
                <a:gd name="T64" fmla="*/ 2147483646 w 569"/>
                <a:gd name="T65" fmla="*/ 2147483646 h 708"/>
                <a:gd name="T66" fmla="*/ 2147483646 w 569"/>
                <a:gd name="T67" fmla="*/ 2147483646 h 708"/>
                <a:gd name="T68" fmla="*/ 2147483646 w 569"/>
                <a:gd name="T69" fmla="*/ 2147483646 h 708"/>
                <a:gd name="T70" fmla="*/ 2147483646 w 569"/>
                <a:gd name="T71" fmla="*/ 2147483646 h 708"/>
                <a:gd name="T72" fmla="*/ 2147483646 w 569"/>
                <a:gd name="T73" fmla="*/ 2147483646 h 708"/>
                <a:gd name="T74" fmla="*/ 2147483646 w 569"/>
                <a:gd name="T75" fmla="*/ 2147483646 h 708"/>
                <a:gd name="T76" fmla="*/ 2147483646 w 569"/>
                <a:gd name="T77" fmla="*/ 2147483646 h 708"/>
                <a:gd name="T78" fmla="*/ 2147483646 w 569"/>
                <a:gd name="T79" fmla="*/ 2147483646 h 708"/>
                <a:gd name="T80" fmla="*/ 2147483646 w 569"/>
                <a:gd name="T81" fmla="*/ 2147483646 h 708"/>
                <a:gd name="T82" fmla="*/ 2147483646 w 569"/>
                <a:gd name="T83" fmla="*/ 2147483646 h 708"/>
                <a:gd name="T84" fmla="*/ 2147483646 w 569"/>
                <a:gd name="T85" fmla="*/ 2147483646 h 708"/>
                <a:gd name="T86" fmla="*/ 2147483646 w 569"/>
                <a:gd name="T87" fmla="*/ 2147483646 h 708"/>
                <a:gd name="T88" fmla="*/ 2147483646 w 569"/>
                <a:gd name="T89" fmla="*/ 2147483646 h 708"/>
                <a:gd name="T90" fmla="*/ 2147483646 w 569"/>
                <a:gd name="T91" fmla="*/ 2147483646 h 708"/>
                <a:gd name="T92" fmla="*/ 2147483646 w 569"/>
                <a:gd name="T93" fmla="*/ 2147483646 h 708"/>
                <a:gd name="T94" fmla="*/ 2147483646 w 569"/>
                <a:gd name="T95" fmla="*/ 2147483646 h 708"/>
                <a:gd name="T96" fmla="*/ 2147483646 w 569"/>
                <a:gd name="T97" fmla="*/ 2147483646 h 708"/>
                <a:gd name="T98" fmla="*/ 2147483646 w 569"/>
                <a:gd name="T99" fmla="*/ 2147483646 h 708"/>
                <a:gd name="T100" fmla="*/ 2147483646 w 569"/>
                <a:gd name="T101" fmla="*/ 2147483646 h 708"/>
                <a:gd name="T102" fmla="*/ 2147483646 w 569"/>
                <a:gd name="T103" fmla="*/ 2147483646 h 708"/>
                <a:gd name="T104" fmla="*/ 2147483646 w 569"/>
                <a:gd name="T105" fmla="*/ 2147483646 h 708"/>
                <a:gd name="T106" fmla="*/ 2147483646 w 569"/>
                <a:gd name="T107" fmla="*/ 2147483646 h 708"/>
                <a:gd name="T108" fmla="*/ 2147483646 w 569"/>
                <a:gd name="T109" fmla="*/ 2147483646 h 708"/>
                <a:gd name="T110" fmla="*/ 2147483646 w 569"/>
                <a:gd name="T111" fmla="*/ 2147483646 h 708"/>
                <a:gd name="T112" fmla="*/ 2147483646 w 569"/>
                <a:gd name="T113" fmla="*/ 2147483646 h 7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9" h="708">
                  <a:moveTo>
                    <a:pt x="459" y="645"/>
                  </a:moveTo>
                  <a:cubicBezTo>
                    <a:pt x="461" y="646"/>
                    <a:pt x="463" y="647"/>
                    <a:pt x="467" y="648"/>
                  </a:cubicBezTo>
                  <a:cubicBezTo>
                    <a:pt x="468" y="644"/>
                    <a:pt x="469" y="641"/>
                    <a:pt x="468" y="638"/>
                  </a:cubicBezTo>
                  <a:cubicBezTo>
                    <a:pt x="467" y="633"/>
                    <a:pt x="464" y="628"/>
                    <a:pt x="461" y="623"/>
                  </a:cubicBezTo>
                  <a:cubicBezTo>
                    <a:pt x="458" y="617"/>
                    <a:pt x="459" y="614"/>
                    <a:pt x="465" y="610"/>
                  </a:cubicBezTo>
                  <a:cubicBezTo>
                    <a:pt x="465" y="603"/>
                    <a:pt x="464" y="597"/>
                    <a:pt x="464" y="590"/>
                  </a:cubicBezTo>
                  <a:cubicBezTo>
                    <a:pt x="464" y="589"/>
                    <a:pt x="466" y="586"/>
                    <a:pt x="467" y="586"/>
                  </a:cubicBezTo>
                  <a:cubicBezTo>
                    <a:pt x="471" y="586"/>
                    <a:pt x="475" y="587"/>
                    <a:pt x="478" y="588"/>
                  </a:cubicBezTo>
                  <a:cubicBezTo>
                    <a:pt x="480" y="588"/>
                    <a:pt x="482" y="590"/>
                    <a:pt x="484" y="591"/>
                  </a:cubicBezTo>
                  <a:cubicBezTo>
                    <a:pt x="489" y="582"/>
                    <a:pt x="497" y="578"/>
                    <a:pt x="505" y="575"/>
                  </a:cubicBezTo>
                  <a:cubicBezTo>
                    <a:pt x="506" y="570"/>
                    <a:pt x="506" y="566"/>
                    <a:pt x="507" y="564"/>
                  </a:cubicBezTo>
                  <a:cubicBezTo>
                    <a:pt x="509" y="561"/>
                    <a:pt x="512" y="558"/>
                    <a:pt x="516" y="555"/>
                  </a:cubicBezTo>
                  <a:cubicBezTo>
                    <a:pt x="513" y="553"/>
                    <a:pt x="511" y="552"/>
                    <a:pt x="509" y="549"/>
                  </a:cubicBezTo>
                  <a:cubicBezTo>
                    <a:pt x="504" y="544"/>
                    <a:pt x="504" y="540"/>
                    <a:pt x="509" y="534"/>
                  </a:cubicBezTo>
                  <a:cubicBezTo>
                    <a:pt x="510" y="533"/>
                    <a:pt x="510" y="532"/>
                    <a:pt x="511" y="531"/>
                  </a:cubicBezTo>
                  <a:cubicBezTo>
                    <a:pt x="514" y="528"/>
                    <a:pt x="516" y="525"/>
                    <a:pt x="513" y="521"/>
                  </a:cubicBezTo>
                  <a:cubicBezTo>
                    <a:pt x="512" y="519"/>
                    <a:pt x="512" y="517"/>
                    <a:pt x="512" y="515"/>
                  </a:cubicBezTo>
                  <a:cubicBezTo>
                    <a:pt x="509" y="505"/>
                    <a:pt x="509" y="505"/>
                    <a:pt x="520" y="504"/>
                  </a:cubicBezTo>
                  <a:cubicBezTo>
                    <a:pt x="520" y="504"/>
                    <a:pt x="520" y="504"/>
                    <a:pt x="521" y="504"/>
                  </a:cubicBezTo>
                  <a:cubicBezTo>
                    <a:pt x="521" y="503"/>
                    <a:pt x="521" y="503"/>
                    <a:pt x="521" y="503"/>
                  </a:cubicBezTo>
                  <a:cubicBezTo>
                    <a:pt x="520" y="499"/>
                    <a:pt x="519" y="494"/>
                    <a:pt x="520" y="490"/>
                  </a:cubicBezTo>
                  <a:cubicBezTo>
                    <a:pt x="521" y="489"/>
                    <a:pt x="522" y="488"/>
                    <a:pt x="523" y="487"/>
                  </a:cubicBezTo>
                  <a:cubicBezTo>
                    <a:pt x="528" y="483"/>
                    <a:pt x="533" y="480"/>
                    <a:pt x="538" y="476"/>
                  </a:cubicBezTo>
                  <a:cubicBezTo>
                    <a:pt x="540" y="469"/>
                    <a:pt x="543" y="461"/>
                    <a:pt x="546" y="455"/>
                  </a:cubicBezTo>
                  <a:cubicBezTo>
                    <a:pt x="531" y="440"/>
                    <a:pt x="535" y="425"/>
                    <a:pt x="543" y="411"/>
                  </a:cubicBezTo>
                  <a:cubicBezTo>
                    <a:pt x="539" y="405"/>
                    <a:pt x="535" y="400"/>
                    <a:pt x="537" y="393"/>
                  </a:cubicBezTo>
                  <a:cubicBezTo>
                    <a:pt x="538" y="391"/>
                    <a:pt x="537" y="388"/>
                    <a:pt x="536" y="387"/>
                  </a:cubicBezTo>
                  <a:cubicBezTo>
                    <a:pt x="528" y="379"/>
                    <a:pt x="532" y="371"/>
                    <a:pt x="537" y="364"/>
                  </a:cubicBezTo>
                  <a:cubicBezTo>
                    <a:pt x="541" y="358"/>
                    <a:pt x="543" y="352"/>
                    <a:pt x="537" y="346"/>
                  </a:cubicBezTo>
                  <a:cubicBezTo>
                    <a:pt x="529" y="348"/>
                    <a:pt x="529" y="348"/>
                    <a:pt x="530" y="339"/>
                  </a:cubicBezTo>
                  <a:cubicBezTo>
                    <a:pt x="530" y="338"/>
                    <a:pt x="530" y="337"/>
                    <a:pt x="530" y="335"/>
                  </a:cubicBezTo>
                  <a:cubicBezTo>
                    <a:pt x="530" y="330"/>
                    <a:pt x="527" y="322"/>
                    <a:pt x="530" y="318"/>
                  </a:cubicBezTo>
                  <a:cubicBezTo>
                    <a:pt x="533" y="312"/>
                    <a:pt x="532" y="307"/>
                    <a:pt x="533" y="302"/>
                  </a:cubicBezTo>
                  <a:cubicBezTo>
                    <a:pt x="524" y="297"/>
                    <a:pt x="517" y="293"/>
                    <a:pt x="509" y="289"/>
                  </a:cubicBezTo>
                  <a:cubicBezTo>
                    <a:pt x="507" y="287"/>
                    <a:pt x="504" y="284"/>
                    <a:pt x="504" y="281"/>
                  </a:cubicBezTo>
                  <a:cubicBezTo>
                    <a:pt x="504" y="277"/>
                    <a:pt x="508" y="278"/>
                    <a:pt x="511" y="278"/>
                  </a:cubicBezTo>
                  <a:cubicBezTo>
                    <a:pt x="511" y="278"/>
                    <a:pt x="511" y="278"/>
                    <a:pt x="511" y="278"/>
                  </a:cubicBezTo>
                  <a:cubicBezTo>
                    <a:pt x="511" y="277"/>
                    <a:pt x="512" y="277"/>
                    <a:pt x="512" y="276"/>
                  </a:cubicBezTo>
                  <a:cubicBezTo>
                    <a:pt x="509" y="274"/>
                    <a:pt x="509" y="270"/>
                    <a:pt x="507" y="266"/>
                  </a:cubicBezTo>
                  <a:cubicBezTo>
                    <a:pt x="506" y="265"/>
                    <a:pt x="506" y="264"/>
                    <a:pt x="505" y="263"/>
                  </a:cubicBezTo>
                  <a:cubicBezTo>
                    <a:pt x="502" y="259"/>
                    <a:pt x="501" y="250"/>
                    <a:pt x="506" y="246"/>
                  </a:cubicBezTo>
                  <a:cubicBezTo>
                    <a:pt x="513" y="238"/>
                    <a:pt x="519" y="229"/>
                    <a:pt x="530" y="226"/>
                  </a:cubicBezTo>
                  <a:cubicBezTo>
                    <a:pt x="532" y="225"/>
                    <a:pt x="535" y="224"/>
                    <a:pt x="538" y="224"/>
                  </a:cubicBezTo>
                  <a:cubicBezTo>
                    <a:pt x="540" y="224"/>
                    <a:pt x="541" y="227"/>
                    <a:pt x="542" y="228"/>
                  </a:cubicBezTo>
                  <a:cubicBezTo>
                    <a:pt x="546" y="224"/>
                    <a:pt x="550" y="220"/>
                    <a:pt x="553" y="216"/>
                  </a:cubicBezTo>
                  <a:cubicBezTo>
                    <a:pt x="547" y="212"/>
                    <a:pt x="546" y="209"/>
                    <a:pt x="551" y="204"/>
                  </a:cubicBezTo>
                  <a:cubicBezTo>
                    <a:pt x="556" y="200"/>
                    <a:pt x="555" y="197"/>
                    <a:pt x="553" y="193"/>
                  </a:cubicBezTo>
                  <a:cubicBezTo>
                    <a:pt x="552" y="189"/>
                    <a:pt x="550" y="184"/>
                    <a:pt x="555" y="181"/>
                  </a:cubicBezTo>
                  <a:cubicBezTo>
                    <a:pt x="558" y="179"/>
                    <a:pt x="558" y="176"/>
                    <a:pt x="557" y="173"/>
                  </a:cubicBezTo>
                  <a:cubicBezTo>
                    <a:pt x="556" y="168"/>
                    <a:pt x="556" y="163"/>
                    <a:pt x="556" y="158"/>
                  </a:cubicBezTo>
                  <a:cubicBezTo>
                    <a:pt x="557" y="155"/>
                    <a:pt x="560" y="152"/>
                    <a:pt x="560" y="148"/>
                  </a:cubicBezTo>
                  <a:cubicBezTo>
                    <a:pt x="560" y="143"/>
                    <a:pt x="562" y="139"/>
                    <a:pt x="569" y="139"/>
                  </a:cubicBezTo>
                  <a:cubicBezTo>
                    <a:pt x="567" y="130"/>
                    <a:pt x="566" y="122"/>
                    <a:pt x="565" y="114"/>
                  </a:cubicBezTo>
                  <a:cubicBezTo>
                    <a:pt x="565" y="112"/>
                    <a:pt x="564" y="111"/>
                    <a:pt x="563" y="110"/>
                  </a:cubicBezTo>
                  <a:cubicBezTo>
                    <a:pt x="558" y="107"/>
                    <a:pt x="553" y="101"/>
                    <a:pt x="545" y="103"/>
                  </a:cubicBezTo>
                  <a:cubicBezTo>
                    <a:pt x="541" y="104"/>
                    <a:pt x="538" y="103"/>
                    <a:pt x="536" y="100"/>
                  </a:cubicBezTo>
                  <a:cubicBezTo>
                    <a:pt x="533" y="97"/>
                    <a:pt x="537" y="94"/>
                    <a:pt x="538" y="92"/>
                  </a:cubicBezTo>
                  <a:cubicBezTo>
                    <a:pt x="538" y="91"/>
                    <a:pt x="538" y="90"/>
                    <a:pt x="538" y="90"/>
                  </a:cubicBezTo>
                  <a:cubicBezTo>
                    <a:pt x="534" y="86"/>
                    <a:pt x="530" y="85"/>
                    <a:pt x="525" y="88"/>
                  </a:cubicBezTo>
                  <a:cubicBezTo>
                    <a:pt x="521" y="89"/>
                    <a:pt x="518" y="89"/>
                    <a:pt x="517" y="84"/>
                  </a:cubicBezTo>
                  <a:cubicBezTo>
                    <a:pt x="517" y="82"/>
                    <a:pt x="515" y="81"/>
                    <a:pt x="514" y="80"/>
                  </a:cubicBezTo>
                  <a:cubicBezTo>
                    <a:pt x="510" y="77"/>
                    <a:pt x="507" y="74"/>
                    <a:pt x="506" y="70"/>
                  </a:cubicBezTo>
                  <a:cubicBezTo>
                    <a:pt x="505" y="65"/>
                    <a:pt x="502" y="65"/>
                    <a:pt x="498" y="66"/>
                  </a:cubicBezTo>
                  <a:cubicBezTo>
                    <a:pt x="494" y="68"/>
                    <a:pt x="489" y="69"/>
                    <a:pt x="485" y="69"/>
                  </a:cubicBezTo>
                  <a:cubicBezTo>
                    <a:pt x="476" y="69"/>
                    <a:pt x="467" y="70"/>
                    <a:pt x="462" y="61"/>
                  </a:cubicBezTo>
                  <a:cubicBezTo>
                    <a:pt x="460" y="58"/>
                    <a:pt x="456" y="56"/>
                    <a:pt x="453" y="56"/>
                  </a:cubicBezTo>
                  <a:cubicBezTo>
                    <a:pt x="447" y="56"/>
                    <a:pt x="443" y="51"/>
                    <a:pt x="440" y="48"/>
                  </a:cubicBezTo>
                  <a:cubicBezTo>
                    <a:pt x="436" y="42"/>
                    <a:pt x="430" y="41"/>
                    <a:pt x="425" y="38"/>
                  </a:cubicBezTo>
                  <a:cubicBezTo>
                    <a:pt x="423" y="40"/>
                    <a:pt x="422" y="42"/>
                    <a:pt x="420" y="44"/>
                  </a:cubicBezTo>
                  <a:cubicBezTo>
                    <a:pt x="418" y="45"/>
                    <a:pt x="415" y="46"/>
                    <a:pt x="413" y="46"/>
                  </a:cubicBezTo>
                  <a:cubicBezTo>
                    <a:pt x="408" y="45"/>
                    <a:pt x="404" y="43"/>
                    <a:pt x="399" y="42"/>
                  </a:cubicBezTo>
                  <a:cubicBezTo>
                    <a:pt x="397" y="32"/>
                    <a:pt x="404" y="24"/>
                    <a:pt x="409" y="15"/>
                  </a:cubicBezTo>
                  <a:cubicBezTo>
                    <a:pt x="405" y="14"/>
                    <a:pt x="401" y="13"/>
                    <a:pt x="397" y="14"/>
                  </a:cubicBezTo>
                  <a:cubicBezTo>
                    <a:pt x="392" y="15"/>
                    <a:pt x="388" y="14"/>
                    <a:pt x="387" y="8"/>
                  </a:cubicBezTo>
                  <a:cubicBezTo>
                    <a:pt x="387" y="7"/>
                    <a:pt x="386" y="6"/>
                    <a:pt x="385" y="5"/>
                  </a:cubicBezTo>
                  <a:cubicBezTo>
                    <a:pt x="377" y="9"/>
                    <a:pt x="370" y="12"/>
                    <a:pt x="367" y="0"/>
                  </a:cubicBezTo>
                  <a:cubicBezTo>
                    <a:pt x="365" y="1"/>
                    <a:pt x="364" y="2"/>
                    <a:pt x="363" y="3"/>
                  </a:cubicBezTo>
                  <a:cubicBezTo>
                    <a:pt x="362" y="4"/>
                    <a:pt x="361" y="5"/>
                    <a:pt x="361" y="5"/>
                  </a:cubicBezTo>
                  <a:cubicBezTo>
                    <a:pt x="363" y="9"/>
                    <a:pt x="367" y="13"/>
                    <a:pt x="366" y="15"/>
                  </a:cubicBezTo>
                  <a:cubicBezTo>
                    <a:pt x="364" y="22"/>
                    <a:pt x="361" y="27"/>
                    <a:pt x="354" y="29"/>
                  </a:cubicBezTo>
                  <a:cubicBezTo>
                    <a:pt x="350" y="31"/>
                    <a:pt x="346" y="33"/>
                    <a:pt x="343" y="34"/>
                  </a:cubicBezTo>
                  <a:cubicBezTo>
                    <a:pt x="342" y="38"/>
                    <a:pt x="343" y="43"/>
                    <a:pt x="341" y="45"/>
                  </a:cubicBezTo>
                  <a:cubicBezTo>
                    <a:pt x="338" y="48"/>
                    <a:pt x="338" y="51"/>
                    <a:pt x="339" y="56"/>
                  </a:cubicBezTo>
                  <a:cubicBezTo>
                    <a:pt x="340" y="62"/>
                    <a:pt x="335" y="66"/>
                    <a:pt x="329" y="64"/>
                  </a:cubicBezTo>
                  <a:cubicBezTo>
                    <a:pt x="323" y="61"/>
                    <a:pt x="316" y="57"/>
                    <a:pt x="311" y="52"/>
                  </a:cubicBezTo>
                  <a:cubicBezTo>
                    <a:pt x="306" y="47"/>
                    <a:pt x="302" y="45"/>
                    <a:pt x="296" y="45"/>
                  </a:cubicBezTo>
                  <a:cubicBezTo>
                    <a:pt x="291" y="45"/>
                    <a:pt x="286" y="45"/>
                    <a:pt x="281" y="45"/>
                  </a:cubicBezTo>
                  <a:cubicBezTo>
                    <a:pt x="278" y="48"/>
                    <a:pt x="275" y="52"/>
                    <a:pt x="270" y="53"/>
                  </a:cubicBezTo>
                  <a:cubicBezTo>
                    <a:pt x="261" y="56"/>
                    <a:pt x="254" y="65"/>
                    <a:pt x="246" y="70"/>
                  </a:cubicBezTo>
                  <a:cubicBezTo>
                    <a:pt x="243" y="71"/>
                    <a:pt x="240" y="73"/>
                    <a:pt x="237" y="73"/>
                  </a:cubicBezTo>
                  <a:cubicBezTo>
                    <a:pt x="234" y="73"/>
                    <a:pt x="232" y="73"/>
                    <a:pt x="229" y="73"/>
                  </a:cubicBezTo>
                  <a:cubicBezTo>
                    <a:pt x="230" y="77"/>
                    <a:pt x="231" y="80"/>
                    <a:pt x="231" y="83"/>
                  </a:cubicBezTo>
                  <a:cubicBezTo>
                    <a:pt x="232" y="91"/>
                    <a:pt x="227" y="96"/>
                    <a:pt x="221" y="100"/>
                  </a:cubicBezTo>
                  <a:cubicBezTo>
                    <a:pt x="210" y="109"/>
                    <a:pt x="210" y="109"/>
                    <a:pt x="199" y="100"/>
                  </a:cubicBezTo>
                  <a:cubicBezTo>
                    <a:pt x="199" y="100"/>
                    <a:pt x="198" y="100"/>
                    <a:pt x="198" y="100"/>
                  </a:cubicBezTo>
                  <a:cubicBezTo>
                    <a:pt x="192" y="102"/>
                    <a:pt x="187" y="104"/>
                    <a:pt x="181" y="104"/>
                  </a:cubicBezTo>
                  <a:cubicBezTo>
                    <a:pt x="179" y="105"/>
                    <a:pt x="177" y="101"/>
                    <a:pt x="174" y="99"/>
                  </a:cubicBezTo>
                  <a:cubicBezTo>
                    <a:pt x="169" y="103"/>
                    <a:pt x="165" y="98"/>
                    <a:pt x="160" y="95"/>
                  </a:cubicBezTo>
                  <a:cubicBezTo>
                    <a:pt x="155" y="98"/>
                    <a:pt x="150" y="100"/>
                    <a:pt x="144" y="99"/>
                  </a:cubicBezTo>
                  <a:cubicBezTo>
                    <a:pt x="141" y="99"/>
                    <a:pt x="139" y="101"/>
                    <a:pt x="136" y="102"/>
                  </a:cubicBezTo>
                  <a:cubicBezTo>
                    <a:pt x="130" y="106"/>
                    <a:pt x="126" y="114"/>
                    <a:pt x="117" y="110"/>
                  </a:cubicBezTo>
                  <a:cubicBezTo>
                    <a:pt x="117" y="114"/>
                    <a:pt x="118" y="116"/>
                    <a:pt x="117" y="119"/>
                  </a:cubicBezTo>
                  <a:cubicBezTo>
                    <a:pt x="116" y="121"/>
                    <a:pt x="114" y="123"/>
                    <a:pt x="112" y="123"/>
                  </a:cubicBezTo>
                  <a:cubicBezTo>
                    <a:pt x="110" y="123"/>
                    <a:pt x="107" y="121"/>
                    <a:pt x="105" y="119"/>
                  </a:cubicBezTo>
                  <a:cubicBezTo>
                    <a:pt x="104" y="118"/>
                    <a:pt x="105" y="116"/>
                    <a:pt x="105" y="115"/>
                  </a:cubicBezTo>
                  <a:cubicBezTo>
                    <a:pt x="104" y="111"/>
                    <a:pt x="102" y="107"/>
                    <a:pt x="98" y="108"/>
                  </a:cubicBezTo>
                  <a:cubicBezTo>
                    <a:pt x="95" y="108"/>
                    <a:pt x="90" y="110"/>
                    <a:pt x="89" y="112"/>
                  </a:cubicBezTo>
                  <a:cubicBezTo>
                    <a:pt x="87" y="119"/>
                    <a:pt x="82" y="118"/>
                    <a:pt x="77" y="121"/>
                  </a:cubicBezTo>
                  <a:cubicBezTo>
                    <a:pt x="76" y="120"/>
                    <a:pt x="75" y="120"/>
                    <a:pt x="75" y="119"/>
                  </a:cubicBezTo>
                  <a:cubicBezTo>
                    <a:pt x="68" y="113"/>
                    <a:pt x="66" y="113"/>
                    <a:pt x="60" y="118"/>
                  </a:cubicBezTo>
                  <a:cubicBezTo>
                    <a:pt x="55" y="122"/>
                    <a:pt x="50" y="125"/>
                    <a:pt x="50" y="133"/>
                  </a:cubicBezTo>
                  <a:cubicBezTo>
                    <a:pt x="50" y="134"/>
                    <a:pt x="49" y="136"/>
                    <a:pt x="47" y="138"/>
                  </a:cubicBezTo>
                  <a:cubicBezTo>
                    <a:pt x="43" y="141"/>
                    <a:pt x="42" y="146"/>
                    <a:pt x="41" y="151"/>
                  </a:cubicBezTo>
                  <a:cubicBezTo>
                    <a:pt x="41" y="151"/>
                    <a:pt x="41" y="152"/>
                    <a:pt x="40" y="153"/>
                  </a:cubicBezTo>
                  <a:cubicBezTo>
                    <a:pt x="38" y="153"/>
                    <a:pt x="35" y="153"/>
                    <a:pt x="33" y="154"/>
                  </a:cubicBezTo>
                  <a:cubicBezTo>
                    <a:pt x="33" y="156"/>
                    <a:pt x="33" y="159"/>
                    <a:pt x="32" y="161"/>
                  </a:cubicBezTo>
                  <a:cubicBezTo>
                    <a:pt x="30" y="167"/>
                    <a:pt x="29" y="172"/>
                    <a:pt x="31" y="178"/>
                  </a:cubicBezTo>
                  <a:cubicBezTo>
                    <a:pt x="32" y="181"/>
                    <a:pt x="31" y="185"/>
                    <a:pt x="26" y="186"/>
                  </a:cubicBezTo>
                  <a:cubicBezTo>
                    <a:pt x="17" y="189"/>
                    <a:pt x="9" y="193"/>
                    <a:pt x="0" y="199"/>
                  </a:cubicBezTo>
                  <a:cubicBezTo>
                    <a:pt x="3" y="204"/>
                    <a:pt x="4" y="208"/>
                    <a:pt x="7" y="210"/>
                  </a:cubicBezTo>
                  <a:cubicBezTo>
                    <a:pt x="10" y="213"/>
                    <a:pt x="11" y="216"/>
                    <a:pt x="12" y="220"/>
                  </a:cubicBezTo>
                  <a:cubicBezTo>
                    <a:pt x="13" y="226"/>
                    <a:pt x="16" y="230"/>
                    <a:pt x="22" y="232"/>
                  </a:cubicBezTo>
                  <a:cubicBezTo>
                    <a:pt x="26" y="233"/>
                    <a:pt x="29" y="235"/>
                    <a:pt x="31" y="237"/>
                  </a:cubicBezTo>
                  <a:cubicBezTo>
                    <a:pt x="34" y="240"/>
                    <a:pt x="36" y="240"/>
                    <a:pt x="39" y="241"/>
                  </a:cubicBezTo>
                  <a:cubicBezTo>
                    <a:pt x="42" y="241"/>
                    <a:pt x="46" y="242"/>
                    <a:pt x="47" y="243"/>
                  </a:cubicBezTo>
                  <a:cubicBezTo>
                    <a:pt x="48" y="249"/>
                    <a:pt x="52" y="254"/>
                    <a:pt x="50" y="260"/>
                  </a:cubicBezTo>
                  <a:cubicBezTo>
                    <a:pt x="48" y="264"/>
                    <a:pt x="50" y="269"/>
                    <a:pt x="50" y="274"/>
                  </a:cubicBezTo>
                  <a:cubicBezTo>
                    <a:pt x="49" y="279"/>
                    <a:pt x="52" y="281"/>
                    <a:pt x="57" y="282"/>
                  </a:cubicBezTo>
                  <a:cubicBezTo>
                    <a:pt x="62" y="282"/>
                    <a:pt x="63" y="285"/>
                    <a:pt x="63" y="289"/>
                  </a:cubicBezTo>
                  <a:cubicBezTo>
                    <a:pt x="63" y="295"/>
                    <a:pt x="63" y="300"/>
                    <a:pt x="67" y="305"/>
                  </a:cubicBezTo>
                  <a:cubicBezTo>
                    <a:pt x="68" y="306"/>
                    <a:pt x="68" y="309"/>
                    <a:pt x="68" y="310"/>
                  </a:cubicBezTo>
                  <a:cubicBezTo>
                    <a:pt x="63" y="321"/>
                    <a:pt x="72" y="328"/>
                    <a:pt x="76" y="336"/>
                  </a:cubicBezTo>
                  <a:cubicBezTo>
                    <a:pt x="76" y="338"/>
                    <a:pt x="80" y="338"/>
                    <a:pt x="83" y="338"/>
                  </a:cubicBezTo>
                  <a:cubicBezTo>
                    <a:pt x="90" y="338"/>
                    <a:pt x="94" y="340"/>
                    <a:pt x="94" y="347"/>
                  </a:cubicBezTo>
                  <a:cubicBezTo>
                    <a:pt x="93" y="357"/>
                    <a:pt x="92" y="367"/>
                    <a:pt x="92" y="377"/>
                  </a:cubicBezTo>
                  <a:cubicBezTo>
                    <a:pt x="96" y="381"/>
                    <a:pt x="97" y="388"/>
                    <a:pt x="98" y="394"/>
                  </a:cubicBezTo>
                  <a:cubicBezTo>
                    <a:pt x="99" y="403"/>
                    <a:pt x="100" y="403"/>
                    <a:pt x="108" y="404"/>
                  </a:cubicBezTo>
                  <a:cubicBezTo>
                    <a:pt x="111" y="405"/>
                    <a:pt x="116" y="405"/>
                    <a:pt x="117" y="407"/>
                  </a:cubicBezTo>
                  <a:cubicBezTo>
                    <a:pt x="120" y="412"/>
                    <a:pt x="125" y="414"/>
                    <a:pt x="129" y="418"/>
                  </a:cubicBezTo>
                  <a:cubicBezTo>
                    <a:pt x="135" y="423"/>
                    <a:pt x="139" y="429"/>
                    <a:pt x="139" y="437"/>
                  </a:cubicBezTo>
                  <a:cubicBezTo>
                    <a:pt x="139" y="439"/>
                    <a:pt x="139" y="442"/>
                    <a:pt x="140" y="442"/>
                  </a:cubicBezTo>
                  <a:cubicBezTo>
                    <a:pt x="147" y="445"/>
                    <a:pt x="146" y="451"/>
                    <a:pt x="147" y="456"/>
                  </a:cubicBezTo>
                  <a:cubicBezTo>
                    <a:pt x="154" y="457"/>
                    <a:pt x="160" y="460"/>
                    <a:pt x="167" y="457"/>
                  </a:cubicBezTo>
                  <a:cubicBezTo>
                    <a:pt x="168" y="456"/>
                    <a:pt x="170" y="457"/>
                    <a:pt x="172" y="458"/>
                  </a:cubicBezTo>
                  <a:cubicBezTo>
                    <a:pt x="174" y="459"/>
                    <a:pt x="176" y="460"/>
                    <a:pt x="178" y="461"/>
                  </a:cubicBezTo>
                  <a:cubicBezTo>
                    <a:pt x="181" y="452"/>
                    <a:pt x="181" y="452"/>
                    <a:pt x="189" y="454"/>
                  </a:cubicBezTo>
                  <a:cubicBezTo>
                    <a:pt x="193" y="454"/>
                    <a:pt x="196" y="457"/>
                    <a:pt x="200" y="457"/>
                  </a:cubicBezTo>
                  <a:cubicBezTo>
                    <a:pt x="212" y="457"/>
                    <a:pt x="220" y="464"/>
                    <a:pt x="227" y="472"/>
                  </a:cubicBezTo>
                  <a:cubicBezTo>
                    <a:pt x="233" y="478"/>
                    <a:pt x="238" y="484"/>
                    <a:pt x="247" y="486"/>
                  </a:cubicBezTo>
                  <a:cubicBezTo>
                    <a:pt x="246" y="491"/>
                    <a:pt x="246" y="496"/>
                    <a:pt x="246" y="501"/>
                  </a:cubicBezTo>
                  <a:cubicBezTo>
                    <a:pt x="246" y="503"/>
                    <a:pt x="247" y="508"/>
                    <a:pt x="248" y="508"/>
                  </a:cubicBezTo>
                  <a:cubicBezTo>
                    <a:pt x="254" y="508"/>
                    <a:pt x="257" y="513"/>
                    <a:pt x="259" y="518"/>
                  </a:cubicBezTo>
                  <a:cubicBezTo>
                    <a:pt x="259" y="519"/>
                    <a:pt x="260" y="519"/>
                    <a:pt x="261" y="519"/>
                  </a:cubicBezTo>
                  <a:cubicBezTo>
                    <a:pt x="267" y="520"/>
                    <a:pt x="268" y="525"/>
                    <a:pt x="269" y="529"/>
                  </a:cubicBezTo>
                  <a:cubicBezTo>
                    <a:pt x="269" y="531"/>
                    <a:pt x="270" y="534"/>
                    <a:pt x="271" y="535"/>
                  </a:cubicBezTo>
                  <a:cubicBezTo>
                    <a:pt x="279" y="537"/>
                    <a:pt x="280" y="543"/>
                    <a:pt x="279" y="548"/>
                  </a:cubicBezTo>
                  <a:cubicBezTo>
                    <a:pt x="283" y="553"/>
                    <a:pt x="287" y="557"/>
                    <a:pt x="291" y="561"/>
                  </a:cubicBezTo>
                  <a:cubicBezTo>
                    <a:pt x="293" y="562"/>
                    <a:pt x="294" y="564"/>
                    <a:pt x="296" y="565"/>
                  </a:cubicBezTo>
                  <a:cubicBezTo>
                    <a:pt x="304" y="567"/>
                    <a:pt x="304" y="573"/>
                    <a:pt x="303" y="580"/>
                  </a:cubicBezTo>
                  <a:cubicBezTo>
                    <a:pt x="301" y="593"/>
                    <a:pt x="317" y="606"/>
                    <a:pt x="330" y="602"/>
                  </a:cubicBezTo>
                  <a:cubicBezTo>
                    <a:pt x="334" y="601"/>
                    <a:pt x="341" y="599"/>
                    <a:pt x="344" y="601"/>
                  </a:cubicBezTo>
                  <a:cubicBezTo>
                    <a:pt x="353" y="607"/>
                    <a:pt x="362" y="614"/>
                    <a:pt x="369" y="622"/>
                  </a:cubicBezTo>
                  <a:cubicBezTo>
                    <a:pt x="376" y="629"/>
                    <a:pt x="381" y="637"/>
                    <a:pt x="389" y="644"/>
                  </a:cubicBezTo>
                  <a:cubicBezTo>
                    <a:pt x="391" y="645"/>
                    <a:pt x="392" y="647"/>
                    <a:pt x="392" y="649"/>
                  </a:cubicBezTo>
                  <a:cubicBezTo>
                    <a:pt x="393" y="653"/>
                    <a:pt x="394" y="656"/>
                    <a:pt x="394" y="659"/>
                  </a:cubicBezTo>
                  <a:cubicBezTo>
                    <a:pt x="394" y="668"/>
                    <a:pt x="395" y="677"/>
                    <a:pt x="395" y="686"/>
                  </a:cubicBezTo>
                  <a:cubicBezTo>
                    <a:pt x="404" y="693"/>
                    <a:pt x="414" y="702"/>
                    <a:pt x="427" y="708"/>
                  </a:cubicBezTo>
                  <a:cubicBezTo>
                    <a:pt x="428" y="704"/>
                    <a:pt x="429" y="701"/>
                    <a:pt x="429" y="697"/>
                  </a:cubicBezTo>
                  <a:cubicBezTo>
                    <a:pt x="433" y="696"/>
                    <a:pt x="437" y="694"/>
                    <a:pt x="440" y="693"/>
                  </a:cubicBezTo>
                  <a:cubicBezTo>
                    <a:pt x="441" y="684"/>
                    <a:pt x="442" y="676"/>
                    <a:pt x="445" y="669"/>
                  </a:cubicBezTo>
                  <a:cubicBezTo>
                    <a:pt x="448" y="660"/>
                    <a:pt x="450" y="650"/>
                    <a:pt x="459" y="6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723A88F-4391-4468-BF3D-B3DA28F8A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805238"/>
              <a:ext cx="3159125" cy="2301875"/>
            </a:xfrm>
            <a:custGeom>
              <a:avLst/>
              <a:gdLst>
                <a:gd name="T0" fmla="*/ 2147483646 w 848"/>
                <a:gd name="T1" fmla="*/ 2147483646 h 617"/>
                <a:gd name="T2" fmla="*/ 2147483646 w 848"/>
                <a:gd name="T3" fmla="*/ 2147483646 h 617"/>
                <a:gd name="T4" fmla="*/ 2147483646 w 848"/>
                <a:gd name="T5" fmla="*/ 2147483646 h 617"/>
                <a:gd name="T6" fmla="*/ 2147483646 w 848"/>
                <a:gd name="T7" fmla="*/ 2147483646 h 617"/>
                <a:gd name="T8" fmla="*/ 2147483646 w 848"/>
                <a:gd name="T9" fmla="*/ 2147483646 h 617"/>
                <a:gd name="T10" fmla="*/ 2147483646 w 848"/>
                <a:gd name="T11" fmla="*/ 2147483646 h 617"/>
                <a:gd name="T12" fmla="*/ 2147483646 w 848"/>
                <a:gd name="T13" fmla="*/ 2147483646 h 617"/>
                <a:gd name="T14" fmla="*/ 2147483646 w 848"/>
                <a:gd name="T15" fmla="*/ 2147483646 h 617"/>
                <a:gd name="T16" fmla="*/ 2147483646 w 848"/>
                <a:gd name="T17" fmla="*/ 2147483646 h 617"/>
                <a:gd name="T18" fmla="*/ 2147483646 w 848"/>
                <a:gd name="T19" fmla="*/ 2147483646 h 617"/>
                <a:gd name="T20" fmla="*/ 2147483646 w 848"/>
                <a:gd name="T21" fmla="*/ 2147483646 h 617"/>
                <a:gd name="T22" fmla="*/ 2147483646 w 848"/>
                <a:gd name="T23" fmla="*/ 2147483646 h 617"/>
                <a:gd name="T24" fmla="*/ 2147483646 w 848"/>
                <a:gd name="T25" fmla="*/ 2147483646 h 617"/>
                <a:gd name="T26" fmla="*/ 2147483646 w 848"/>
                <a:gd name="T27" fmla="*/ 2147483646 h 617"/>
                <a:gd name="T28" fmla="*/ 2147483646 w 848"/>
                <a:gd name="T29" fmla="*/ 2147483646 h 617"/>
                <a:gd name="T30" fmla="*/ 2147483646 w 848"/>
                <a:gd name="T31" fmla="*/ 2147483646 h 617"/>
                <a:gd name="T32" fmla="*/ 2147483646 w 848"/>
                <a:gd name="T33" fmla="*/ 2147483646 h 617"/>
                <a:gd name="T34" fmla="*/ 2147483646 w 848"/>
                <a:gd name="T35" fmla="*/ 2147483646 h 617"/>
                <a:gd name="T36" fmla="*/ 2147483646 w 848"/>
                <a:gd name="T37" fmla="*/ 2147483646 h 617"/>
                <a:gd name="T38" fmla="*/ 2147483646 w 848"/>
                <a:gd name="T39" fmla="*/ 2147483646 h 617"/>
                <a:gd name="T40" fmla="*/ 2147483646 w 848"/>
                <a:gd name="T41" fmla="*/ 2147483646 h 617"/>
                <a:gd name="T42" fmla="*/ 2147483646 w 848"/>
                <a:gd name="T43" fmla="*/ 2147483646 h 617"/>
                <a:gd name="T44" fmla="*/ 2147483646 w 848"/>
                <a:gd name="T45" fmla="*/ 2147483646 h 617"/>
                <a:gd name="T46" fmla="*/ 2147483646 w 848"/>
                <a:gd name="T47" fmla="*/ 2147483646 h 617"/>
                <a:gd name="T48" fmla="*/ 2147483646 w 848"/>
                <a:gd name="T49" fmla="*/ 2147483646 h 617"/>
                <a:gd name="T50" fmla="*/ 2147483646 w 848"/>
                <a:gd name="T51" fmla="*/ 2147483646 h 617"/>
                <a:gd name="T52" fmla="*/ 2147483646 w 848"/>
                <a:gd name="T53" fmla="*/ 2147483646 h 617"/>
                <a:gd name="T54" fmla="*/ 2147483646 w 848"/>
                <a:gd name="T55" fmla="*/ 2147483646 h 617"/>
                <a:gd name="T56" fmla="*/ 2147483646 w 848"/>
                <a:gd name="T57" fmla="*/ 2147483646 h 617"/>
                <a:gd name="T58" fmla="*/ 2147483646 w 848"/>
                <a:gd name="T59" fmla="*/ 2147483646 h 617"/>
                <a:gd name="T60" fmla="*/ 2147483646 w 848"/>
                <a:gd name="T61" fmla="*/ 2147483646 h 617"/>
                <a:gd name="T62" fmla="*/ 2147483646 w 848"/>
                <a:gd name="T63" fmla="*/ 2147483646 h 617"/>
                <a:gd name="T64" fmla="*/ 2147483646 w 848"/>
                <a:gd name="T65" fmla="*/ 2147483646 h 617"/>
                <a:gd name="T66" fmla="*/ 2147483646 w 848"/>
                <a:gd name="T67" fmla="*/ 2147483646 h 617"/>
                <a:gd name="T68" fmla="*/ 2147483646 w 848"/>
                <a:gd name="T69" fmla="*/ 2147483646 h 617"/>
                <a:gd name="T70" fmla="*/ 2147483646 w 848"/>
                <a:gd name="T71" fmla="*/ 2147483646 h 617"/>
                <a:gd name="T72" fmla="*/ 2147483646 w 848"/>
                <a:gd name="T73" fmla="*/ 2147483646 h 617"/>
                <a:gd name="T74" fmla="*/ 2147483646 w 848"/>
                <a:gd name="T75" fmla="*/ 2147483646 h 617"/>
                <a:gd name="T76" fmla="*/ 2147483646 w 848"/>
                <a:gd name="T77" fmla="*/ 2147483646 h 617"/>
                <a:gd name="T78" fmla="*/ 2147483646 w 848"/>
                <a:gd name="T79" fmla="*/ 2147483646 h 617"/>
                <a:gd name="T80" fmla="*/ 2147483646 w 848"/>
                <a:gd name="T81" fmla="*/ 2147483646 h 617"/>
                <a:gd name="T82" fmla="*/ 2147483646 w 848"/>
                <a:gd name="T83" fmla="*/ 2147483646 h 617"/>
                <a:gd name="T84" fmla="*/ 2147483646 w 848"/>
                <a:gd name="T85" fmla="*/ 2147483646 h 617"/>
                <a:gd name="T86" fmla="*/ 2147483646 w 848"/>
                <a:gd name="T87" fmla="*/ 2147483646 h 617"/>
                <a:gd name="T88" fmla="*/ 2147483646 w 848"/>
                <a:gd name="T89" fmla="*/ 2147483646 h 617"/>
                <a:gd name="T90" fmla="*/ 2147483646 w 848"/>
                <a:gd name="T91" fmla="*/ 2147483646 h 617"/>
                <a:gd name="T92" fmla="*/ 2147483646 w 848"/>
                <a:gd name="T93" fmla="*/ 2147483646 h 617"/>
                <a:gd name="T94" fmla="*/ 2147483646 w 848"/>
                <a:gd name="T95" fmla="*/ 2147483646 h 617"/>
                <a:gd name="T96" fmla="*/ 2147483646 w 848"/>
                <a:gd name="T97" fmla="*/ 2147483646 h 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8" h="617">
                  <a:moveTo>
                    <a:pt x="816" y="431"/>
                  </a:moveTo>
                  <a:cubicBezTo>
                    <a:pt x="806" y="430"/>
                    <a:pt x="804" y="429"/>
                    <a:pt x="807" y="419"/>
                  </a:cubicBezTo>
                  <a:cubicBezTo>
                    <a:pt x="808" y="418"/>
                    <a:pt x="808" y="418"/>
                    <a:pt x="808" y="417"/>
                  </a:cubicBezTo>
                  <a:cubicBezTo>
                    <a:pt x="809" y="412"/>
                    <a:pt x="806" y="408"/>
                    <a:pt x="801" y="409"/>
                  </a:cubicBezTo>
                  <a:cubicBezTo>
                    <a:pt x="794" y="411"/>
                    <a:pt x="788" y="406"/>
                    <a:pt x="781" y="407"/>
                  </a:cubicBezTo>
                  <a:cubicBezTo>
                    <a:pt x="779" y="407"/>
                    <a:pt x="776" y="407"/>
                    <a:pt x="773" y="408"/>
                  </a:cubicBezTo>
                  <a:cubicBezTo>
                    <a:pt x="765" y="413"/>
                    <a:pt x="765" y="413"/>
                    <a:pt x="758" y="407"/>
                  </a:cubicBezTo>
                  <a:cubicBezTo>
                    <a:pt x="752" y="402"/>
                    <a:pt x="747" y="397"/>
                    <a:pt x="738" y="398"/>
                  </a:cubicBezTo>
                  <a:cubicBezTo>
                    <a:pt x="729" y="398"/>
                    <a:pt x="727" y="395"/>
                    <a:pt x="729" y="386"/>
                  </a:cubicBezTo>
                  <a:cubicBezTo>
                    <a:pt x="730" y="381"/>
                    <a:pt x="727" y="376"/>
                    <a:pt x="723" y="376"/>
                  </a:cubicBezTo>
                  <a:cubicBezTo>
                    <a:pt x="716" y="375"/>
                    <a:pt x="709" y="375"/>
                    <a:pt x="703" y="375"/>
                  </a:cubicBezTo>
                  <a:cubicBezTo>
                    <a:pt x="700" y="375"/>
                    <a:pt x="697" y="375"/>
                    <a:pt x="696" y="371"/>
                  </a:cubicBezTo>
                  <a:cubicBezTo>
                    <a:pt x="695" y="366"/>
                    <a:pt x="692" y="364"/>
                    <a:pt x="687" y="363"/>
                  </a:cubicBezTo>
                  <a:cubicBezTo>
                    <a:pt x="686" y="363"/>
                    <a:pt x="686" y="361"/>
                    <a:pt x="685" y="359"/>
                  </a:cubicBezTo>
                  <a:cubicBezTo>
                    <a:pt x="683" y="361"/>
                    <a:pt x="682" y="362"/>
                    <a:pt x="681" y="362"/>
                  </a:cubicBezTo>
                  <a:cubicBezTo>
                    <a:pt x="679" y="363"/>
                    <a:pt x="676" y="364"/>
                    <a:pt x="675" y="363"/>
                  </a:cubicBezTo>
                  <a:cubicBezTo>
                    <a:pt x="673" y="362"/>
                    <a:pt x="673" y="358"/>
                    <a:pt x="673" y="356"/>
                  </a:cubicBezTo>
                  <a:cubicBezTo>
                    <a:pt x="673" y="354"/>
                    <a:pt x="674" y="351"/>
                    <a:pt x="675" y="349"/>
                  </a:cubicBezTo>
                  <a:cubicBezTo>
                    <a:pt x="677" y="345"/>
                    <a:pt x="676" y="342"/>
                    <a:pt x="674" y="338"/>
                  </a:cubicBezTo>
                  <a:cubicBezTo>
                    <a:pt x="673" y="335"/>
                    <a:pt x="671" y="332"/>
                    <a:pt x="669" y="329"/>
                  </a:cubicBezTo>
                  <a:cubicBezTo>
                    <a:pt x="663" y="332"/>
                    <a:pt x="656" y="333"/>
                    <a:pt x="651" y="337"/>
                  </a:cubicBezTo>
                  <a:cubicBezTo>
                    <a:pt x="643" y="343"/>
                    <a:pt x="636" y="338"/>
                    <a:pt x="629" y="337"/>
                  </a:cubicBezTo>
                  <a:cubicBezTo>
                    <a:pt x="629" y="329"/>
                    <a:pt x="629" y="322"/>
                    <a:pt x="629" y="315"/>
                  </a:cubicBezTo>
                  <a:cubicBezTo>
                    <a:pt x="632" y="314"/>
                    <a:pt x="635" y="314"/>
                    <a:pt x="638" y="313"/>
                  </a:cubicBezTo>
                  <a:cubicBezTo>
                    <a:pt x="640" y="308"/>
                    <a:pt x="640" y="302"/>
                    <a:pt x="643" y="298"/>
                  </a:cubicBezTo>
                  <a:cubicBezTo>
                    <a:pt x="646" y="294"/>
                    <a:pt x="652" y="293"/>
                    <a:pt x="657" y="291"/>
                  </a:cubicBezTo>
                  <a:cubicBezTo>
                    <a:pt x="657" y="291"/>
                    <a:pt x="658" y="290"/>
                    <a:pt x="658" y="289"/>
                  </a:cubicBezTo>
                  <a:cubicBezTo>
                    <a:pt x="659" y="286"/>
                    <a:pt x="659" y="282"/>
                    <a:pt x="660" y="278"/>
                  </a:cubicBezTo>
                  <a:cubicBezTo>
                    <a:pt x="656" y="278"/>
                    <a:pt x="652" y="277"/>
                    <a:pt x="649" y="278"/>
                  </a:cubicBezTo>
                  <a:cubicBezTo>
                    <a:pt x="643" y="278"/>
                    <a:pt x="642" y="277"/>
                    <a:pt x="642" y="271"/>
                  </a:cubicBezTo>
                  <a:cubicBezTo>
                    <a:pt x="643" y="267"/>
                    <a:pt x="643" y="263"/>
                    <a:pt x="642" y="260"/>
                  </a:cubicBezTo>
                  <a:cubicBezTo>
                    <a:pt x="640" y="256"/>
                    <a:pt x="638" y="252"/>
                    <a:pt x="636" y="248"/>
                  </a:cubicBezTo>
                  <a:cubicBezTo>
                    <a:pt x="637" y="246"/>
                    <a:pt x="638" y="243"/>
                    <a:pt x="639" y="240"/>
                  </a:cubicBezTo>
                  <a:cubicBezTo>
                    <a:pt x="638" y="238"/>
                    <a:pt x="636" y="236"/>
                    <a:pt x="635" y="234"/>
                  </a:cubicBezTo>
                  <a:cubicBezTo>
                    <a:pt x="632" y="231"/>
                    <a:pt x="633" y="228"/>
                    <a:pt x="635" y="225"/>
                  </a:cubicBezTo>
                  <a:cubicBezTo>
                    <a:pt x="636" y="224"/>
                    <a:pt x="637" y="222"/>
                    <a:pt x="639" y="220"/>
                  </a:cubicBezTo>
                  <a:cubicBezTo>
                    <a:pt x="643" y="216"/>
                    <a:pt x="643" y="211"/>
                    <a:pt x="641" y="206"/>
                  </a:cubicBezTo>
                  <a:cubicBezTo>
                    <a:pt x="639" y="200"/>
                    <a:pt x="637" y="193"/>
                    <a:pt x="634" y="187"/>
                  </a:cubicBezTo>
                  <a:cubicBezTo>
                    <a:pt x="630" y="181"/>
                    <a:pt x="627" y="174"/>
                    <a:pt x="618" y="175"/>
                  </a:cubicBezTo>
                  <a:cubicBezTo>
                    <a:pt x="615" y="175"/>
                    <a:pt x="611" y="173"/>
                    <a:pt x="608" y="171"/>
                  </a:cubicBezTo>
                  <a:cubicBezTo>
                    <a:pt x="594" y="163"/>
                    <a:pt x="594" y="163"/>
                    <a:pt x="598" y="147"/>
                  </a:cubicBezTo>
                  <a:cubicBezTo>
                    <a:pt x="589" y="146"/>
                    <a:pt x="586" y="138"/>
                    <a:pt x="582" y="132"/>
                  </a:cubicBezTo>
                  <a:cubicBezTo>
                    <a:pt x="580" y="130"/>
                    <a:pt x="579" y="128"/>
                    <a:pt x="576" y="126"/>
                  </a:cubicBezTo>
                  <a:cubicBezTo>
                    <a:pt x="574" y="125"/>
                    <a:pt x="570" y="123"/>
                    <a:pt x="571" y="118"/>
                  </a:cubicBezTo>
                  <a:cubicBezTo>
                    <a:pt x="573" y="111"/>
                    <a:pt x="570" y="106"/>
                    <a:pt x="565" y="102"/>
                  </a:cubicBezTo>
                  <a:cubicBezTo>
                    <a:pt x="561" y="98"/>
                    <a:pt x="555" y="93"/>
                    <a:pt x="556" y="87"/>
                  </a:cubicBezTo>
                  <a:cubicBezTo>
                    <a:pt x="553" y="85"/>
                    <a:pt x="550" y="84"/>
                    <a:pt x="548" y="82"/>
                  </a:cubicBezTo>
                  <a:cubicBezTo>
                    <a:pt x="545" y="79"/>
                    <a:pt x="542" y="80"/>
                    <a:pt x="539" y="82"/>
                  </a:cubicBezTo>
                  <a:cubicBezTo>
                    <a:pt x="536" y="84"/>
                    <a:pt x="534" y="87"/>
                    <a:pt x="531" y="90"/>
                  </a:cubicBezTo>
                  <a:cubicBezTo>
                    <a:pt x="544" y="96"/>
                    <a:pt x="545" y="109"/>
                    <a:pt x="551" y="118"/>
                  </a:cubicBezTo>
                  <a:cubicBezTo>
                    <a:pt x="548" y="125"/>
                    <a:pt x="537" y="128"/>
                    <a:pt x="544" y="139"/>
                  </a:cubicBezTo>
                  <a:cubicBezTo>
                    <a:pt x="534" y="139"/>
                    <a:pt x="530" y="147"/>
                    <a:pt x="526" y="153"/>
                  </a:cubicBezTo>
                  <a:cubicBezTo>
                    <a:pt x="516" y="146"/>
                    <a:pt x="506" y="141"/>
                    <a:pt x="497" y="135"/>
                  </a:cubicBezTo>
                  <a:cubicBezTo>
                    <a:pt x="496" y="134"/>
                    <a:pt x="494" y="131"/>
                    <a:pt x="494" y="129"/>
                  </a:cubicBezTo>
                  <a:cubicBezTo>
                    <a:pt x="494" y="122"/>
                    <a:pt x="495" y="116"/>
                    <a:pt x="503" y="115"/>
                  </a:cubicBezTo>
                  <a:cubicBezTo>
                    <a:pt x="502" y="113"/>
                    <a:pt x="502" y="111"/>
                    <a:pt x="501" y="111"/>
                  </a:cubicBezTo>
                  <a:cubicBezTo>
                    <a:pt x="496" y="106"/>
                    <a:pt x="494" y="100"/>
                    <a:pt x="493" y="94"/>
                  </a:cubicBezTo>
                  <a:cubicBezTo>
                    <a:pt x="493" y="91"/>
                    <a:pt x="491" y="89"/>
                    <a:pt x="491" y="86"/>
                  </a:cubicBezTo>
                  <a:cubicBezTo>
                    <a:pt x="488" y="78"/>
                    <a:pt x="486" y="71"/>
                    <a:pt x="494" y="64"/>
                  </a:cubicBezTo>
                  <a:cubicBezTo>
                    <a:pt x="496" y="62"/>
                    <a:pt x="496" y="58"/>
                    <a:pt x="492" y="56"/>
                  </a:cubicBezTo>
                  <a:cubicBezTo>
                    <a:pt x="490" y="55"/>
                    <a:pt x="487" y="54"/>
                    <a:pt x="485" y="54"/>
                  </a:cubicBezTo>
                  <a:cubicBezTo>
                    <a:pt x="482" y="53"/>
                    <a:pt x="478" y="53"/>
                    <a:pt x="475" y="53"/>
                  </a:cubicBezTo>
                  <a:cubicBezTo>
                    <a:pt x="469" y="52"/>
                    <a:pt x="468" y="50"/>
                    <a:pt x="470" y="45"/>
                  </a:cubicBezTo>
                  <a:cubicBezTo>
                    <a:pt x="472" y="41"/>
                    <a:pt x="472" y="37"/>
                    <a:pt x="472" y="33"/>
                  </a:cubicBezTo>
                  <a:cubicBezTo>
                    <a:pt x="471" y="30"/>
                    <a:pt x="471" y="26"/>
                    <a:pt x="471" y="23"/>
                  </a:cubicBezTo>
                  <a:cubicBezTo>
                    <a:pt x="472" y="18"/>
                    <a:pt x="473" y="17"/>
                    <a:pt x="478" y="19"/>
                  </a:cubicBezTo>
                  <a:cubicBezTo>
                    <a:pt x="483" y="22"/>
                    <a:pt x="483" y="22"/>
                    <a:pt x="490" y="20"/>
                  </a:cubicBezTo>
                  <a:cubicBezTo>
                    <a:pt x="481" y="16"/>
                    <a:pt x="472" y="13"/>
                    <a:pt x="465" y="9"/>
                  </a:cubicBezTo>
                  <a:cubicBezTo>
                    <a:pt x="459" y="5"/>
                    <a:pt x="453" y="3"/>
                    <a:pt x="446" y="4"/>
                  </a:cubicBezTo>
                  <a:cubicBezTo>
                    <a:pt x="443" y="5"/>
                    <a:pt x="439" y="6"/>
                    <a:pt x="435" y="6"/>
                  </a:cubicBezTo>
                  <a:cubicBezTo>
                    <a:pt x="433" y="5"/>
                    <a:pt x="431" y="3"/>
                    <a:pt x="428" y="0"/>
                  </a:cubicBezTo>
                  <a:cubicBezTo>
                    <a:pt x="421" y="6"/>
                    <a:pt x="413" y="6"/>
                    <a:pt x="405" y="3"/>
                  </a:cubicBezTo>
                  <a:cubicBezTo>
                    <a:pt x="400" y="1"/>
                    <a:pt x="400" y="2"/>
                    <a:pt x="399" y="9"/>
                  </a:cubicBezTo>
                  <a:cubicBezTo>
                    <a:pt x="399" y="13"/>
                    <a:pt x="398" y="17"/>
                    <a:pt x="397" y="21"/>
                  </a:cubicBezTo>
                  <a:cubicBezTo>
                    <a:pt x="396" y="23"/>
                    <a:pt x="394" y="25"/>
                    <a:pt x="393" y="25"/>
                  </a:cubicBezTo>
                  <a:cubicBezTo>
                    <a:pt x="386" y="25"/>
                    <a:pt x="378" y="29"/>
                    <a:pt x="372" y="22"/>
                  </a:cubicBezTo>
                  <a:cubicBezTo>
                    <a:pt x="364" y="24"/>
                    <a:pt x="357" y="31"/>
                    <a:pt x="348" y="25"/>
                  </a:cubicBezTo>
                  <a:cubicBezTo>
                    <a:pt x="345" y="34"/>
                    <a:pt x="335" y="39"/>
                    <a:pt x="333" y="49"/>
                  </a:cubicBezTo>
                  <a:cubicBezTo>
                    <a:pt x="335" y="50"/>
                    <a:pt x="336" y="51"/>
                    <a:pt x="337" y="51"/>
                  </a:cubicBezTo>
                  <a:cubicBezTo>
                    <a:pt x="343" y="50"/>
                    <a:pt x="345" y="54"/>
                    <a:pt x="347" y="59"/>
                  </a:cubicBezTo>
                  <a:cubicBezTo>
                    <a:pt x="348" y="66"/>
                    <a:pt x="346" y="71"/>
                    <a:pt x="342" y="76"/>
                  </a:cubicBezTo>
                  <a:cubicBezTo>
                    <a:pt x="337" y="81"/>
                    <a:pt x="331" y="86"/>
                    <a:pt x="337" y="95"/>
                  </a:cubicBezTo>
                  <a:cubicBezTo>
                    <a:pt x="337" y="96"/>
                    <a:pt x="337" y="97"/>
                    <a:pt x="337" y="98"/>
                  </a:cubicBezTo>
                  <a:cubicBezTo>
                    <a:pt x="334" y="104"/>
                    <a:pt x="332" y="110"/>
                    <a:pt x="328" y="117"/>
                  </a:cubicBezTo>
                  <a:cubicBezTo>
                    <a:pt x="329" y="118"/>
                    <a:pt x="330" y="121"/>
                    <a:pt x="331" y="124"/>
                  </a:cubicBezTo>
                  <a:cubicBezTo>
                    <a:pt x="332" y="126"/>
                    <a:pt x="334" y="128"/>
                    <a:pt x="335" y="131"/>
                  </a:cubicBezTo>
                  <a:cubicBezTo>
                    <a:pt x="335" y="133"/>
                    <a:pt x="336" y="135"/>
                    <a:pt x="335" y="137"/>
                  </a:cubicBezTo>
                  <a:cubicBezTo>
                    <a:pt x="333" y="146"/>
                    <a:pt x="333" y="155"/>
                    <a:pt x="336" y="164"/>
                  </a:cubicBezTo>
                  <a:cubicBezTo>
                    <a:pt x="337" y="167"/>
                    <a:pt x="337" y="170"/>
                    <a:pt x="334" y="172"/>
                  </a:cubicBezTo>
                  <a:cubicBezTo>
                    <a:pt x="323" y="179"/>
                    <a:pt x="312" y="187"/>
                    <a:pt x="300" y="192"/>
                  </a:cubicBezTo>
                  <a:cubicBezTo>
                    <a:pt x="300" y="203"/>
                    <a:pt x="293" y="209"/>
                    <a:pt x="285" y="215"/>
                  </a:cubicBezTo>
                  <a:cubicBezTo>
                    <a:pt x="296" y="220"/>
                    <a:pt x="298" y="223"/>
                    <a:pt x="297" y="233"/>
                  </a:cubicBezTo>
                  <a:cubicBezTo>
                    <a:pt x="287" y="237"/>
                    <a:pt x="275" y="240"/>
                    <a:pt x="278" y="254"/>
                  </a:cubicBezTo>
                  <a:cubicBezTo>
                    <a:pt x="284" y="257"/>
                    <a:pt x="288" y="260"/>
                    <a:pt x="291" y="262"/>
                  </a:cubicBezTo>
                  <a:cubicBezTo>
                    <a:pt x="292" y="267"/>
                    <a:pt x="293" y="271"/>
                    <a:pt x="293" y="275"/>
                  </a:cubicBezTo>
                  <a:cubicBezTo>
                    <a:pt x="294" y="280"/>
                    <a:pt x="292" y="283"/>
                    <a:pt x="287" y="284"/>
                  </a:cubicBezTo>
                  <a:cubicBezTo>
                    <a:pt x="283" y="285"/>
                    <a:pt x="280" y="285"/>
                    <a:pt x="274" y="286"/>
                  </a:cubicBezTo>
                  <a:cubicBezTo>
                    <a:pt x="277" y="290"/>
                    <a:pt x="279" y="294"/>
                    <a:pt x="282" y="295"/>
                  </a:cubicBezTo>
                  <a:cubicBezTo>
                    <a:pt x="289" y="297"/>
                    <a:pt x="290" y="304"/>
                    <a:pt x="291" y="308"/>
                  </a:cubicBezTo>
                  <a:cubicBezTo>
                    <a:pt x="293" y="313"/>
                    <a:pt x="293" y="320"/>
                    <a:pt x="287" y="325"/>
                  </a:cubicBezTo>
                  <a:cubicBezTo>
                    <a:pt x="283" y="328"/>
                    <a:pt x="280" y="331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6" y="341"/>
                    <a:pt x="270" y="344"/>
                    <a:pt x="268" y="348"/>
                  </a:cubicBezTo>
                  <a:cubicBezTo>
                    <a:pt x="267" y="349"/>
                    <a:pt x="263" y="349"/>
                    <a:pt x="260" y="349"/>
                  </a:cubicBezTo>
                  <a:cubicBezTo>
                    <a:pt x="253" y="350"/>
                    <a:pt x="246" y="351"/>
                    <a:pt x="239" y="352"/>
                  </a:cubicBezTo>
                  <a:cubicBezTo>
                    <a:pt x="240" y="355"/>
                    <a:pt x="242" y="357"/>
                    <a:pt x="242" y="359"/>
                  </a:cubicBezTo>
                  <a:cubicBezTo>
                    <a:pt x="242" y="361"/>
                    <a:pt x="241" y="364"/>
                    <a:pt x="240" y="364"/>
                  </a:cubicBezTo>
                  <a:cubicBezTo>
                    <a:pt x="234" y="366"/>
                    <a:pt x="231" y="373"/>
                    <a:pt x="224" y="372"/>
                  </a:cubicBezTo>
                  <a:cubicBezTo>
                    <a:pt x="223" y="371"/>
                    <a:pt x="220" y="372"/>
                    <a:pt x="219" y="373"/>
                  </a:cubicBezTo>
                  <a:cubicBezTo>
                    <a:pt x="216" y="376"/>
                    <a:pt x="214" y="376"/>
                    <a:pt x="210" y="374"/>
                  </a:cubicBezTo>
                  <a:cubicBezTo>
                    <a:pt x="206" y="373"/>
                    <a:pt x="202" y="372"/>
                    <a:pt x="197" y="370"/>
                  </a:cubicBezTo>
                  <a:cubicBezTo>
                    <a:pt x="192" y="375"/>
                    <a:pt x="186" y="381"/>
                    <a:pt x="178" y="379"/>
                  </a:cubicBezTo>
                  <a:cubicBezTo>
                    <a:pt x="171" y="376"/>
                    <a:pt x="163" y="373"/>
                    <a:pt x="160" y="364"/>
                  </a:cubicBezTo>
                  <a:cubicBezTo>
                    <a:pt x="153" y="372"/>
                    <a:pt x="147" y="380"/>
                    <a:pt x="135" y="378"/>
                  </a:cubicBezTo>
                  <a:cubicBezTo>
                    <a:pt x="135" y="379"/>
                    <a:pt x="135" y="379"/>
                    <a:pt x="135" y="380"/>
                  </a:cubicBezTo>
                  <a:cubicBezTo>
                    <a:pt x="134" y="381"/>
                    <a:pt x="135" y="382"/>
                    <a:pt x="134" y="383"/>
                  </a:cubicBezTo>
                  <a:cubicBezTo>
                    <a:pt x="133" y="390"/>
                    <a:pt x="128" y="393"/>
                    <a:pt x="121" y="390"/>
                  </a:cubicBezTo>
                  <a:cubicBezTo>
                    <a:pt x="119" y="389"/>
                    <a:pt x="117" y="389"/>
                    <a:pt x="116" y="389"/>
                  </a:cubicBezTo>
                  <a:cubicBezTo>
                    <a:pt x="112" y="392"/>
                    <a:pt x="107" y="392"/>
                    <a:pt x="104" y="397"/>
                  </a:cubicBezTo>
                  <a:cubicBezTo>
                    <a:pt x="101" y="402"/>
                    <a:pt x="97" y="409"/>
                    <a:pt x="89" y="409"/>
                  </a:cubicBezTo>
                  <a:cubicBezTo>
                    <a:pt x="88" y="409"/>
                    <a:pt x="86" y="410"/>
                    <a:pt x="86" y="411"/>
                  </a:cubicBezTo>
                  <a:cubicBezTo>
                    <a:pt x="83" y="416"/>
                    <a:pt x="79" y="420"/>
                    <a:pt x="76" y="425"/>
                  </a:cubicBezTo>
                  <a:cubicBezTo>
                    <a:pt x="73" y="430"/>
                    <a:pt x="69" y="430"/>
                    <a:pt x="65" y="425"/>
                  </a:cubicBezTo>
                  <a:cubicBezTo>
                    <a:pt x="63" y="423"/>
                    <a:pt x="60" y="420"/>
                    <a:pt x="59" y="418"/>
                  </a:cubicBezTo>
                  <a:cubicBezTo>
                    <a:pt x="50" y="420"/>
                    <a:pt x="44" y="425"/>
                    <a:pt x="40" y="432"/>
                  </a:cubicBezTo>
                  <a:cubicBezTo>
                    <a:pt x="38" y="435"/>
                    <a:pt x="36" y="437"/>
                    <a:pt x="32" y="435"/>
                  </a:cubicBezTo>
                  <a:cubicBezTo>
                    <a:pt x="29" y="433"/>
                    <a:pt x="25" y="432"/>
                    <a:pt x="22" y="430"/>
                  </a:cubicBezTo>
                  <a:cubicBezTo>
                    <a:pt x="18" y="427"/>
                    <a:pt x="16" y="427"/>
                    <a:pt x="12" y="432"/>
                  </a:cubicBezTo>
                  <a:cubicBezTo>
                    <a:pt x="8" y="437"/>
                    <a:pt x="4" y="442"/>
                    <a:pt x="0" y="448"/>
                  </a:cubicBezTo>
                  <a:cubicBezTo>
                    <a:pt x="5" y="452"/>
                    <a:pt x="10" y="455"/>
                    <a:pt x="18" y="454"/>
                  </a:cubicBezTo>
                  <a:cubicBezTo>
                    <a:pt x="20" y="453"/>
                    <a:pt x="24" y="454"/>
                    <a:pt x="26" y="455"/>
                  </a:cubicBezTo>
                  <a:cubicBezTo>
                    <a:pt x="34" y="461"/>
                    <a:pt x="44" y="464"/>
                    <a:pt x="50" y="472"/>
                  </a:cubicBezTo>
                  <a:cubicBezTo>
                    <a:pt x="52" y="475"/>
                    <a:pt x="55" y="476"/>
                    <a:pt x="59" y="477"/>
                  </a:cubicBezTo>
                  <a:cubicBezTo>
                    <a:pt x="63" y="478"/>
                    <a:pt x="67" y="478"/>
                    <a:pt x="72" y="479"/>
                  </a:cubicBezTo>
                  <a:cubicBezTo>
                    <a:pt x="81" y="480"/>
                    <a:pt x="81" y="481"/>
                    <a:pt x="85" y="473"/>
                  </a:cubicBezTo>
                  <a:cubicBezTo>
                    <a:pt x="88" y="468"/>
                    <a:pt x="92" y="466"/>
                    <a:pt x="97" y="467"/>
                  </a:cubicBezTo>
                  <a:cubicBezTo>
                    <a:pt x="102" y="468"/>
                    <a:pt x="108" y="469"/>
                    <a:pt x="113" y="466"/>
                  </a:cubicBezTo>
                  <a:cubicBezTo>
                    <a:pt x="114" y="465"/>
                    <a:pt x="117" y="466"/>
                    <a:pt x="119" y="467"/>
                  </a:cubicBezTo>
                  <a:cubicBezTo>
                    <a:pt x="121" y="470"/>
                    <a:pt x="123" y="473"/>
                    <a:pt x="125" y="476"/>
                  </a:cubicBezTo>
                  <a:cubicBezTo>
                    <a:pt x="131" y="475"/>
                    <a:pt x="131" y="475"/>
                    <a:pt x="135" y="479"/>
                  </a:cubicBezTo>
                  <a:cubicBezTo>
                    <a:pt x="136" y="481"/>
                    <a:pt x="137" y="481"/>
                    <a:pt x="139" y="482"/>
                  </a:cubicBezTo>
                  <a:cubicBezTo>
                    <a:pt x="146" y="488"/>
                    <a:pt x="154" y="493"/>
                    <a:pt x="163" y="497"/>
                  </a:cubicBezTo>
                  <a:cubicBezTo>
                    <a:pt x="167" y="499"/>
                    <a:pt x="169" y="502"/>
                    <a:pt x="167" y="506"/>
                  </a:cubicBezTo>
                  <a:cubicBezTo>
                    <a:pt x="166" y="507"/>
                    <a:pt x="166" y="509"/>
                    <a:pt x="165" y="511"/>
                  </a:cubicBezTo>
                  <a:cubicBezTo>
                    <a:pt x="175" y="520"/>
                    <a:pt x="186" y="528"/>
                    <a:pt x="198" y="533"/>
                  </a:cubicBezTo>
                  <a:cubicBezTo>
                    <a:pt x="203" y="535"/>
                    <a:pt x="207" y="538"/>
                    <a:pt x="211" y="541"/>
                  </a:cubicBezTo>
                  <a:cubicBezTo>
                    <a:pt x="219" y="547"/>
                    <a:pt x="229" y="545"/>
                    <a:pt x="239" y="544"/>
                  </a:cubicBezTo>
                  <a:cubicBezTo>
                    <a:pt x="244" y="544"/>
                    <a:pt x="249" y="544"/>
                    <a:pt x="254" y="545"/>
                  </a:cubicBezTo>
                  <a:cubicBezTo>
                    <a:pt x="258" y="546"/>
                    <a:pt x="263" y="547"/>
                    <a:pt x="268" y="547"/>
                  </a:cubicBezTo>
                  <a:cubicBezTo>
                    <a:pt x="279" y="547"/>
                    <a:pt x="291" y="547"/>
                    <a:pt x="302" y="548"/>
                  </a:cubicBezTo>
                  <a:cubicBezTo>
                    <a:pt x="307" y="549"/>
                    <a:pt x="311" y="551"/>
                    <a:pt x="316" y="552"/>
                  </a:cubicBezTo>
                  <a:cubicBezTo>
                    <a:pt x="317" y="550"/>
                    <a:pt x="319" y="547"/>
                    <a:pt x="321" y="545"/>
                  </a:cubicBezTo>
                  <a:cubicBezTo>
                    <a:pt x="328" y="544"/>
                    <a:pt x="330" y="549"/>
                    <a:pt x="333" y="552"/>
                  </a:cubicBezTo>
                  <a:cubicBezTo>
                    <a:pt x="345" y="549"/>
                    <a:pt x="348" y="537"/>
                    <a:pt x="356" y="532"/>
                  </a:cubicBezTo>
                  <a:cubicBezTo>
                    <a:pt x="357" y="523"/>
                    <a:pt x="360" y="515"/>
                    <a:pt x="365" y="508"/>
                  </a:cubicBezTo>
                  <a:cubicBezTo>
                    <a:pt x="369" y="502"/>
                    <a:pt x="369" y="502"/>
                    <a:pt x="375" y="505"/>
                  </a:cubicBezTo>
                  <a:cubicBezTo>
                    <a:pt x="379" y="508"/>
                    <a:pt x="382" y="508"/>
                    <a:pt x="387" y="508"/>
                  </a:cubicBezTo>
                  <a:cubicBezTo>
                    <a:pt x="394" y="508"/>
                    <a:pt x="397" y="503"/>
                    <a:pt x="402" y="499"/>
                  </a:cubicBezTo>
                  <a:cubicBezTo>
                    <a:pt x="410" y="505"/>
                    <a:pt x="416" y="512"/>
                    <a:pt x="426" y="516"/>
                  </a:cubicBezTo>
                  <a:cubicBezTo>
                    <a:pt x="430" y="518"/>
                    <a:pt x="434" y="519"/>
                    <a:pt x="439" y="517"/>
                  </a:cubicBezTo>
                  <a:cubicBezTo>
                    <a:pt x="446" y="515"/>
                    <a:pt x="451" y="516"/>
                    <a:pt x="457" y="522"/>
                  </a:cubicBezTo>
                  <a:cubicBezTo>
                    <a:pt x="464" y="529"/>
                    <a:pt x="466" y="538"/>
                    <a:pt x="463" y="549"/>
                  </a:cubicBezTo>
                  <a:cubicBezTo>
                    <a:pt x="467" y="548"/>
                    <a:pt x="469" y="546"/>
                    <a:pt x="472" y="546"/>
                  </a:cubicBezTo>
                  <a:cubicBezTo>
                    <a:pt x="479" y="544"/>
                    <a:pt x="487" y="547"/>
                    <a:pt x="491" y="551"/>
                  </a:cubicBezTo>
                  <a:cubicBezTo>
                    <a:pt x="497" y="559"/>
                    <a:pt x="504" y="560"/>
                    <a:pt x="513" y="561"/>
                  </a:cubicBezTo>
                  <a:cubicBezTo>
                    <a:pt x="518" y="561"/>
                    <a:pt x="522" y="557"/>
                    <a:pt x="525" y="558"/>
                  </a:cubicBezTo>
                  <a:cubicBezTo>
                    <a:pt x="532" y="562"/>
                    <a:pt x="537" y="558"/>
                    <a:pt x="541" y="553"/>
                  </a:cubicBezTo>
                  <a:cubicBezTo>
                    <a:pt x="544" y="555"/>
                    <a:pt x="546" y="557"/>
                    <a:pt x="548" y="557"/>
                  </a:cubicBezTo>
                  <a:cubicBezTo>
                    <a:pt x="552" y="557"/>
                    <a:pt x="555" y="557"/>
                    <a:pt x="557" y="561"/>
                  </a:cubicBezTo>
                  <a:cubicBezTo>
                    <a:pt x="559" y="564"/>
                    <a:pt x="561" y="567"/>
                    <a:pt x="562" y="571"/>
                  </a:cubicBezTo>
                  <a:cubicBezTo>
                    <a:pt x="563" y="578"/>
                    <a:pt x="562" y="584"/>
                    <a:pt x="564" y="591"/>
                  </a:cubicBezTo>
                  <a:cubicBezTo>
                    <a:pt x="567" y="599"/>
                    <a:pt x="567" y="608"/>
                    <a:pt x="568" y="617"/>
                  </a:cubicBezTo>
                  <a:cubicBezTo>
                    <a:pt x="575" y="613"/>
                    <a:pt x="576" y="606"/>
                    <a:pt x="576" y="599"/>
                  </a:cubicBezTo>
                  <a:cubicBezTo>
                    <a:pt x="576" y="592"/>
                    <a:pt x="578" y="586"/>
                    <a:pt x="581" y="580"/>
                  </a:cubicBezTo>
                  <a:cubicBezTo>
                    <a:pt x="585" y="575"/>
                    <a:pt x="589" y="571"/>
                    <a:pt x="588" y="564"/>
                  </a:cubicBezTo>
                  <a:cubicBezTo>
                    <a:pt x="588" y="563"/>
                    <a:pt x="589" y="562"/>
                    <a:pt x="589" y="561"/>
                  </a:cubicBezTo>
                  <a:cubicBezTo>
                    <a:pt x="591" y="557"/>
                    <a:pt x="593" y="553"/>
                    <a:pt x="595" y="550"/>
                  </a:cubicBezTo>
                  <a:cubicBezTo>
                    <a:pt x="603" y="540"/>
                    <a:pt x="604" y="526"/>
                    <a:pt x="615" y="518"/>
                  </a:cubicBezTo>
                  <a:cubicBezTo>
                    <a:pt x="617" y="517"/>
                    <a:pt x="619" y="516"/>
                    <a:pt x="620" y="514"/>
                  </a:cubicBezTo>
                  <a:cubicBezTo>
                    <a:pt x="624" y="508"/>
                    <a:pt x="630" y="502"/>
                    <a:pt x="630" y="495"/>
                  </a:cubicBezTo>
                  <a:cubicBezTo>
                    <a:pt x="630" y="487"/>
                    <a:pt x="633" y="483"/>
                    <a:pt x="640" y="480"/>
                  </a:cubicBezTo>
                  <a:cubicBezTo>
                    <a:pt x="647" y="476"/>
                    <a:pt x="655" y="471"/>
                    <a:pt x="659" y="464"/>
                  </a:cubicBezTo>
                  <a:cubicBezTo>
                    <a:pt x="666" y="455"/>
                    <a:pt x="671" y="452"/>
                    <a:pt x="682" y="457"/>
                  </a:cubicBezTo>
                  <a:cubicBezTo>
                    <a:pt x="691" y="461"/>
                    <a:pt x="702" y="462"/>
                    <a:pt x="711" y="469"/>
                  </a:cubicBezTo>
                  <a:cubicBezTo>
                    <a:pt x="713" y="470"/>
                    <a:pt x="716" y="471"/>
                    <a:pt x="719" y="472"/>
                  </a:cubicBezTo>
                  <a:cubicBezTo>
                    <a:pt x="723" y="472"/>
                    <a:pt x="724" y="474"/>
                    <a:pt x="726" y="476"/>
                  </a:cubicBezTo>
                  <a:cubicBezTo>
                    <a:pt x="730" y="481"/>
                    <a:pt x="735" y="485"/>
                    <a:pt x="740" y="488"/>
                  </a:cubicBezTo>
                  <a:cubicBezTo>
                    <a:pt x="743" y="489"/>
                    <a:pt x="749" y="489"/>
                    <a:pt x="752" y="487"/>
                  </a:cubicBezTo>
                  <a:cubicBezTo>
                    <a:pt x="757" y="485"/>
                    <a:pt x="761" y="481"/>
                    <a:pt x="764" y="477"/>
                  </a:cubicBezTo>
                  <a:cubicBezTo>
                    <a:pt x="769" y="471"/>
                    <a:pt x="774" y="469"/>
                    <a:pt x="782" y="471"/>
                  </a:cubicBezTo>
                  <a:cubicBezTo>
                    <a:pt x="787" y="474"/>
                    <a:pt x="793" y="477"/>
                    <a:pt x="799" y="481"/>
                  </a:cubicBezTo>
                  <a:cubicBezTo>
                    <a:pt x="804" y="479"/>
                    <a:pt x="804" y="479"/>
                    <a:pt x="808" y="487"/>
                  </a:cubicBezTo>
                  <a:cubicBezTo>
                    <a:pt x="811" y="483"/>
                    <a:pt x="813" y="479"/>
                    <a:pt x="816" y="475"/>
                  </a:cubicBezTo>
                  <a:cubicBezTo>
                    <a:pt x="816" y="476"/>
                    <a:pt x="817" y="477"/>
                    <a:pt x="817" y="478"/>
                  </a:cubicBezTo>
                  <a:cubicBezTo>
                    <a:pt x="821" y="479"/>
                    <a:pt x="825" y="480"/>
                    <a:pt x="828" y="481"/>
                  </a:cubicBezTo>
                  <a:cubicBezTo>
                    <a:pt x="831" y="477"/>
                    <a:pt x="833" y="474"/>
                    <a:pt x="835" y="471"/>
                  </a:cubicBezTo>
                  <a:cubicBezTo>
                    <a:pt x="839" y="468"/>
                    <a:pt x="843" y="465"/>
                    <a:pt x="848" y="462"/>
                  </a:cubicBezTo>
                  <a:cubicBezTo>
                    <a:pt x="843" y="455"/>
                    <a:pt x="839" y="448"/>
                    <a:pt x="835" y="442"/>
                  </a:cubicBezTo>
                  <a:cubicBezTo>
                    <a:pt x="831" y="434"/>
                    <a:pt x="823" y="432"/>
                    <a:pt x="816" y="4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FB43BCF-3117-4211-8E83-1B2C9F3DD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3306763"/>
              <a:ext cx="2268538" cy="2087563"/>
            </a:xfrm>
            <a:custGeom>
              <a:avLst/>
              <a:gdLst>
                <a:gd name="T0" fmla="*/ 2147483646 w 609"/>
                <a:gd name="T1" fmla="*/ 2147483646 h 560"/>
                <a:gd name="T2" fmla="*/ 2147483646 w 609"/>
                <a:gd name="T3" fmla="*/ 2147483646 h 560"/>
                <a:gd name="T4" fmla="*/ 2147483646 w 609"/>
                <a:gd name="T5" fmla="*/ 0 h 560"/>
                <a:gd name="T6" fmla="*/ 2147483646 w 609"/>
                <a:gd name="T7" fmla="*/ 2147483646 h 560"/>
                <a:gd name="T8" fmla="*/ 2147483646 w 609"/>
                <a:gd name="T9" fmla="*/ 2147483646 h 560"/>
                <a:gd name="T10" fmla="*/ 2147483646 w 609"/>
                <a:gd name="T11" fmla="*/ 2147483646 h 560"/>
                <a:gd name="T12" fmla="*/ 2147483646 w 609"/>
                <a:gd name="T13" fmla="*/ 2147483646 h 560"/>
                <a:gd name="T14" fmla="*/ 2147483646 w 609"/>
                <a:gd name="T15" fmla="*/ 2147483646 h 560"/>
                <a:gd name="T16" fmla="*/ 2147483646 w 609"/>
                <a:gd name="T17" fmla="*/ 2147483646 h 560"/>
                <a:gd name="T18" fmla="*/ 2147483646 w 609"/>
                <a:gd name="T19" fmla="*/ 2147483646 h 560"/>
                <a:gd name="T20" fmla="*/ 2147483646 w 609"/>
                <a:gd name="T21" fmla="*/ 2147483646 h 560"/>
                <a:gd name="T22" fmla="*/ 2147483646 w 609"/>
                <a:gd name="T23" fmla="*/ 2147483646 h 560"/>
                <a:gd name="T24" fmla="*/ 2147483646 w 609"/>
                <a:gd name="T25" fmla="*/ 2147483646 h 560"/>
                <a:gd name="T26" fmla="*/ 2147483646 w 609"/>
                <a:gd name="T27" fmla="*/ 2147483646 h 560"/>
                <a:gd name="T28" fmla="*/ 2147483646 w 609"/>
                <a:gd name="T29" fmla="*/ 2147483646 h 560"/>
                <a:gd name="T30" fmla="*/ 0 w 609"/>
                <a:gd name="T31" fmla="*/ 2147483646 h 560"/>
                <a:gd name="T32" fmla="*/ 2147483646 w 609"/>
                <a:gd name="T33" fmla="*/ 2147483646 h 560"/>
                <a:gd name="T34" fmla="*/ 2147483646 w 609"/>
                <a:gd name="T35" fmla="*/ 2147483646 h 560"/>
                <a:gd name="T36" fmla="*/ 2147483646 w 609"/>
                <a:gd name="T37" fmla="*/ 2147483646 h 560"/>
                <a:gd name="T38" fmla="*/ 2147483646 w 609"/>
                <a:gd name="T39" fmla="*/ 2147483646 h 560"/>
                <a:gd name="T40" fmla="*/ 2147483646 w 609"/>
                <a:gd name="T41" fmla="*/ 2147483646 h 560"/>
                <a:gd name="T42" fmla="*/ 2147483646 w 609"/>
                <a:gd name="T43" fmla="*/ 2147483646 h 560"/>
                <a:gd name="T44" fmla="*/ 2147483646 w 609"/>
                <a:gd name="T45" fmla="*/ 2147483646 h 560"/>
                <a:gd name="T46" fmla="*/ 2147483646 w 609"/>
                <a:gd name="T47" fmla="*/ 2147483646 h 560"/>
                <a:gd name="T48" fmla="*/ 2147483646 w 609"/>
                <a:gd name="T49" fmla="*/ 2147483646 h 560"/>
                <a:gd name="T50" fmla="*/ 2147483646 w 609"/>
                <a:gd name="T51" fmla="*/ 2147483646 h 560"/>
                <a:gd name="T52" fmla="*/ 2147483646 w 609"/>
                <a:gd name="T53" fmla="*/ 2147483646 h 560"/>
                <a:gd name="T54" fmla="*/ 2147483646 w 609"/>
                <a:gd name="T55" fmla="*/ 2147483646 h 560"/>
                <a:gd name="T56" fmla="*/ 2147483646 w 609"/>
                <a:gd name="T57" fmla="*/ 2147483646 h 560"/>
                <a:gd name="T58" fmla="*/ 2147483646 w 609"/>
                <a:gd name="T59" fmla="*/ 2147483646 h 560"/>
                <a:gd name="T60" fmla="*/ 2147483646 w 609"/>
                <a:gd name="T61" fmla="*/ 2147483646 h 560"/>
                <a:gd name="T62" fmla="*/ 2147483646 w 609"/>
                <a:gd name="T63" fmla="*/ 2147483646 h 560"/>
                <a:gd name="T64" fmla="*/ 2147483646 w 609"/>
                <a:gd name="T65" fmla="*/ 2147483646 h 560"/>
                <a:gd name="T66" fmla="*/ 2147483646 w 609"/>
                <a:gd name="T67" fmla="*/ 2147483646 h 560"/>
                <a:gd name="T68" fmla="*/ 2147483646 w 609"/>
                <a:gd name="T69" fmla="*/ 2147483646 h 560"/>
                <a:gd name="T70" fmla="*/ 2147483646 w 609"/>
                <a:gd name="T71" fmla="*/ 2147483646 h 560"/>
                <a:gd name="T72" fmla="*/ 2147483646 w 609"/>
                <a:gd name="T73" fmla="*/ 2147483646 h 560"/>
                <a:gd name="T74" fmla="*/ 2147483646 w 609"/>
                <a:gd name="T75" fmla="*/ 2147483646 h 560"/>
                <a:gd name="T76" fmla="*/ 2147483646 w 609"/>
                <a:gd name="T77" fmla="*/ 2147483646 h 560"/>
                <a:gd name="T78" fmla="*/ 2147483646 w 609"/>
                <a:gd name="T79" fmla="*/ 2147483646 h 560"/>
                <a:gd name="T80" fmla="*/ 2147483646 w 609"/>
                <a:gd name="T81" fmla="*/ 2147483646 h 560"/>
                <a:gd name="T82" fmla="*/ 2147483646 w 609"/>
                <a:gd name="T83" fmla="*/ 2147483646 h 560"/>
                <a:gd name="T84" fmla="*/ 2147483646 w 609"/>
                <a:gd name="T85" fmla="*/ 2147483646 h 560"/>
                <a:gd name="T86" fmla="*/ 2147483646 w 609"/>
                <a:gd name="T87" fmla="*/ 2147483646 h 560"/>
                <a:gd name="T88" fmla="*/ 2147483646 w 609"/>
                <a:gd name="T89" fmla="*/ 2147483646 h 560"/>
                <a:gd name="T90" fmla="*/ 2147483646 w 609"/>
                <a:gd name="T91" fmla="*/ 2147483646 h 560"/>
                <a:gd name="T92" fmla="*/ 2147483646 w 609"/>
                <a:gd name="T93" fmla="*/ 2147483646 h 560"/>
                <a:gd name="T94" fmla="*/ 2147483646 w 609"/>
                <a:gd name="T95" fmla="*/ 2147483646 h 560"/>
                <a:gd name="T96" fmla="*/ 2147483646 w 609"/>
                <a:gd name="T97" fmla="*/ 2147483646 h 560"/>
                <a:gd name="T98" fmla="*/ 2147483646 w 609"/>
                <a:gd name="T99" fmla="*/ 2147483646 h 560"/>
                <a:gd name="T100" fmla="*/ 2147483646 w 609"/>
                <a:gd name="T101" fmla="*/ 2147483646 h 560"/>
                <a:gd name="T102" fmla="*/ 2147483646 w 609"/>
                <a:gd name="T103" fmla="*/ 2147483646 h 560"/>
                <a:gd name="T104" fmla="*/ 2147483646 w 609"/>
                <a:gd name="T105" fmla="*/ 2147483646 h 560"/>
                <a:gd name="T106" fmla="*/ 2147483646 w 609"/>
                <a:gd name="T107" fmla="*/ 2147483646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560">
                  <a:moveTo>
                    <a:pt x="347" y="48"/>
                  </a:moveTo>
                  <a:cubicBezTo>
                    <a:pt x="345" y="47"/>
                    <a:pt x="344" y="46"/>
                    <a:pt x="343" y="47"/>
                  </a:cubicBezTo>
                  <a:cubicBezTo>
                    <a:pt x="334" y="48"/>
                    <a:pt x="329" y="44"/>
                    <a:pt x="324" y="38"/>
                  </a:cubicBezTo>
                  <a:cubicBezTo>
                    <a:pt x="322" y="36"/>
                    <a:pt x="320" y="35"/>
                    <a:pt x="318" y="34"/>
                  </a:cubicBezTo>
                  <a:cubicBezTo>
                    <a:pt x="315" y="32"/>
                    <a:pt x="311" y="31"/>
                    <a:pt x="307" y="29"/>
                  </a:cubicBezTo>
                  <a:cubicBezTo>
                    <a:pt x="303" y="30"/>
                    <a:pt x="299" y="31"/>
                    <a:pt x="296" y="30"/>
                  </a:cubicBezTo>
                  <a:cubicBezTo>
                    <a:pt x="293" y="29"/>
                    <a:pt x="290" y="29"/>
                    <a:pt x="288" y="29"/>
                  </a:cubicBezTo>
                  <a:cubicBezTo>
                    <a:pt x="283" y="29"/>
                    <a:pt x="279" y="29"/>
                    <a:pt x="274" y="29"/>
                  </a:cubicBezTo>
                  <a:cubicBezTo>
                    <a:pt x="268" y="15"/>
                    <a:pt x="252" y="11"/>
                    <a:pt x="243" y="0"/>
                  </a:cubicBezTo>
                  <a:cubicBezTo>
                    <a:pt x="239" y="2"/>
                    <a:pt x="236" y="4"/>
                    <a:pt x="234" y="6"/>
                  </a:cubicBezTo>
                  <a:cubicBezTo>
                    <a:pt x="229" y="10"/>
                    <a:pt x="225" y="12"/>
                    <a:pt x="219" y="8"/>
                  </a:cubicBezTo>
                  <a:cubicBezTo>
                    <a:pt x="218" y="10"/>
                    <a:pt x="217" y="12"/>
                    <a:pt x="216" y="13"/>
                  </a:cubicBezTo>
                  <a:cubicBezTo>
                    <a:pt x="215" y="15"/>
                    <a:pt x="213" y="15"/>
                    <a:pt x="212" y="16"/>
                  </a:cubicBezTo>
                  <a:cubicBezTo>
                    <a:pt x="215" y="20"/>
                    <a:pt x="216" y="23"/>
                    <a:pt x="217" y="25"/>
                  </a:cubicBezTo>
                  <a:cubicBezTo>
                    <a:pt x="221" y="32"/>
                    <a:pt x="216" y="40"/>
                    <a:pt x="209" y="40"/>
                  </a:cubicBezTo>
                  <a:cubicBezTo>
                    <a:pt x="204" y="40"/>
                    <a:pt x="198" y="40"/>
                    <a:pt x="193" y="40"/>
                  </a:cubicBezTo>
                  <a:cubicBezTo>
                    <a:pt x="192" y="44"/>
                    <a:pt x="191" y="47"/>
                    <a:pt x="190" y="50"/>
                  </a:cubicBezTo>
                  <a:cubicBezTo>
                    <a:pt x="184" y="50"/>
                    <a:pt x="178" y="52"/>
                    <a:pt x="172" y="54"/>
                  </a:cubicBezTo>
                  <a:cubicBezTo>
                    <a:pt x="163" y="56"/>
                    <a:pt x="155" y="61"/>
                    <a:pt x="145" y="66"/>
                  </a:cubicBezTo>
                  <a:cubicBezTo>
                    <a:pt x="143" y="65"/>
                    <a:pt x="139" y="64"/>
                    <a:pt x="135" y="63"/>
                  </a:cubicBezTo>
                  <a:cubicBezTo>
                    <a:pt x="133" y="69"/>
                    <a:pt x="132" y="74"/>
                    <a:pt x="130" y="80"/>
                  </a:cubicBezTo>
                  <a:cubicBezTo>
                    <a:pt x="130" y="81"/>
                    <a:pt x="129" y="81"/>
                    <a:pt x="128" y="82"/>
                  </a:cubicBezTo>
                  <a:cubicBezTo>
                    <a:pt x="125" y="85"/>
                    <a:pt x="122" y="88"/>
                    <a:pt x="119" y="90"/>
                  </a:cubicBezTo>
                  <a:cubicBezTo>
                    <a:pt x="115" y="94"/>
                    <a:pt x="114" y="100"/>
                    <a:pt x="116" y="104"/>
                  </a:cubicBezTo>
                  <a:cubicBezTo>
                    <a:pt x="118" y="108"/>
                    <a:pt x="123" y="111"/>
                    <a:pt x="127" y="112"/>
                  </a:cubicBezTo>
                  <a:cubicBezTo>
                    <a:pt x="134" y="112"/>
                    <a:pt x="138" y="114"/>
                    <a:pt x="139" y="121"/>
                  </a:cubicBezTo>
                  <a:cubicBezTo>
                    <a:pt x="139" y="123"/>
                    <a:pt x="141" y="125"/>
                    <a:pt x="142" y="127"/>
                  </a:cubicBezTo>
                  <a:cubicBezTo>
                    <a:pt x="145" y="132"/>
                    <a:pt x="146" y="138"/>
                    <a:pt x="142" y="142"/>
                  </a:cubicBezTo>
                  <a:cubicBezTo>
                    <a:pt x="136" y="148"/>
                    <a:pt x="130" y="154"/>
                    <a:pt x="120" y="153"/>
                  </a:cubicBezTo>
                  <a:cubicBezTo>
                    <a:pt x="114" y="152"/>
                    <a:pt x="112" y="154"/>
                    <a:pt x="110" y="160"/>
                  </a:cubicBezTo>
                  <a:cubicBezTo>
                    <a:pt x="109" y="162"/>
                    <a:pt x="109" y="163"/>
                    <a:pt x="108" y="166"/>
                  </a:cubicBezTo>
                  <a:cubicBezTo>
                    <a:pt x="104" y="165"/>
                    <a:pt x="101" y="165"/>
                    <a:pt x="99" y="163"/>
                  </a:cubicBezTo>
                  <a:cubicBezTo>
                    <a:pt x="91" y="157"/>
                    <a:pt x="84" y="158"/>
                    <a:pt x="75" y="160"/>
                  </a:cubicBezTo>
                  <a:cubicBezTo>
                    <a:pt x="70" y="162"/>
                    <a:pt x="65" y="164"/>
                    <a:pt x="60" y="163"/>
                  </a:cubicBezTo>
                  <a:cubicBezTo>
                    <a:pt x="56" y="162"/>
                    <a:pt x="53" y="161"/>
                    <a:pt x="49" y="161"/>
                  </a:cubicBezTo>
                  <a:cubicBezTo>
                    <a:pt x="45" y="161"/>
                    <a:pt x="41" y="158"/>
                    <a:pt x="36" y="157"/>
                  </a:cubicBezTo>
                  <a:cubicBezTo>
                    <a:pt x="37" y="162"/>
                    <a:pt x="37" y="167"/>
                    <a:pt x="38" y="171"/>
                  </a:cubicBezTo>
                  <a:cubicBezTo>
                    <a:pt x="31" y="173"/>
                    <a:pt x="25" y="174"/>
                    <a:pt x="19" y="176"/>
                  </a:cubicBezTo>
                  <a:cubicBezTo>
                    <a:pt x="23" y="183"/>
                    <a:pt x="18" y="185"/>
                    <a:pt x="14" y="189"/>
                  </a:cubicBezTo>
                  <a:cubicBezTo>
                    <a:pt x="16" y="192"/>
                    <a:pt x="17" y="195"/>
                    <a:pt x="19" y="198"/>
                  </a:cubicBezTo>
                  <a:cubicBezTo>
                    <a:pt x="22" y="203"/>
                    <a:pt x="20" y="208"/>
                    <a:pt x="13" y="209"/>
                  </a:cubicBezTo>
                  <a:cubicBezTo>
                    <a:pt x="12" y="210"/>
                    <a:pt x="11" y="209"/>
                    <a:pt x="10" y="209"/>
                  </a:cubicBezTo>
                  <a:cubicBezTo>
                    <a:pt x="12" y="215"/>
                    <a:pt x="14" y="220"/>
                    <a:pt x="15" y="226"/>
                  </a:cubicBezTo>
                  <a:cubicBezTo>
                    <a:pt x="16" y="229"/>
                    <a:pt x="14" y="233"/>
                    <a:pt x="14" y="236"/>
                  </a:cubicBezTo>
                  <a:cubicBezTo>
                    <a:pt x="14" y="243"/>
                    <a:pt x="14" y="249"/>
                    <a:pt x="9" y="254"/>
                  </a:cubicBezTo>
                  <a:cubicBezTo>
                    <a:pt x="8" y="256"/>
                    <a:pt x="8" y="260"/>
                    <a:pt x="8" y="262"/>
                  </a:cubicBezTo>
                  <a:cubicBezTo>
                    <a:pt x="7" y="265"/>
                    <a:pt x="7" y="268"/>
                    <a:pt x="6" y="271"/>
                  </a:cubicBezTo>
                  <a:cubicBezTo>
                    <a:pt x="4" y="278"/>
                    <a:pt x="2" y="286"/>
                    <a:pt x="0" y="294"/>
                  </a:cubicBezTo>
                  <a:cubicBezTo>
                    <a:pt x="3" y="295"/>
                    <a:pt x="5" y="295"/>
                    <a:pt x="7" y="297"/>
                  </a:cubicBezTo>
                  <a:cubicBezTo>
                    <a:pt x="16" y="301"/>
                    <a:pt x="17" y="309"/>
                    <a:pt x="11" y="316"/>
                  </a:cubicBezTo>
                  <a:cubicBezTo>
                    <a:pt x="9" y="318"/>
                    <a:pt x="8" y="320"/>
                    <a:pt x="6" y="322"/>
                  </a:cubicBezTo>
                  <a:cubicBezTo>
                    <a:pt x="16" y="332"/>
                    <a:pt x="25" y="342"/>
                    <a:pt x="34" y="352"/>
                  </a:cubicBezTo>
                  <a:cubicBezTo>
                    <a:pt x="36" y="350"/>
                    <a:pt x="36" y="349"/>
                    <a:pt x="37" y="349"/>
                  </a:cubicBezTo>
                  <a:cubicBezTo>
                    <a:pt x="40" y="347"/>
                    <a:pt x="44" y="345"/>
                    <a:pt x="47" y="343"/>
                  </a:cubicBezTo>
                  <a:cubicBezTo>
                    <a:pt x="53" y="340"/>
                    <a:pt x="57" y="340"/>
                    <a:pt x="59" y="346"/>
                  </a:cubicBezTo>
                  <a:cubicBezTo>
                    <a:pt x="62" y="353"/>
                    <a:pt x="68" y="354"/>
                    <a:pt x="74" y="356"/>
                  </a:cubicBezTo>
                  <a:cubicBezTo>
                    <a:pt x="76" y="356"/>
                    <a:pt x="78" y="357"/>
                    <a:pt x="80" y="357"/>
                  </a:cubicBezTo>
                  <a:cubicBezTo>
                    <a:pt x="84" y="358"/>
                    <a:pt x="86" y="360"/>
                    <a:pt x="86" y="364"/>
                  </a:cubicBezTo>
                  <a:cubicBezTo>
                    <a:pt x="85" y="366"/>
                    <a:pt x="85" y="368"/>
                    <a:pt x="85" y="370"/>
                  </a:cubicBezTo>
                  <a:cubicBezTo>
                    <a:pt x="93" y="371"/>
                    <a:pt x="100" y="376"/>
                    <a:pt x="99" y="382"/>
                  </a:cubicBezTo>
                  <a:cubicBezTo>
                    <a:pt x="99" y="388"/>
                    <a:pt x="103" y="388"/>
                    <a:pt x="107" y="390"/>
                  </a:cubicBezTo>
                  <a:cubicBezTo>
                    <a:pt x="109" y="387"/>
                    <a:pt x="112" y="385"/>
                    <a:pt x="113" y="382"/>
                  </a:cubicBezTo>
                  <a:cubicBezTo>
                    <a:pt x="115" y="378"/>
                    <a:pt x="117" y="378"/>
                    <a:pt x="121" y="379"/>
                  </a:cubicBezTo>
                  <a:cubicBezTo>
                    <a:pt x="129" y="383"/>
                    <a:pt x="137" y="387"/>
                    <a:pt x="146" y="390"/>
                  </a:cubicBezTo>
                  <a:cubicBezTo>
                    <a:pt x="148" y="391"/>
                    <a:pt x="150" y="391"/>
                    <a:pt x="152" y="391"/>
                  </a:cubicBezTo>
                  <a:cubicBezTo>
                    <a:pt x="160" y="390"/>
                    <a:pt x="168" y="389"/>
                    <a:pt x="176" y="389"/>
                  </a:cubicBezTo>
                  <a:cubicBezTo>
                    <a:pt x="179" y="388"/>
                    <a:pt x="183" y="389"/>
                    <a:pt x="183" y="393"/>
                  </a:cubicBezTo>
                  <a:cubicBezTo>
                    <a:pt x="183" y="400"/>
                    <a:pt x="188" y="408"/>
                    <a:pt x="184" y="416"/>
                  </a:cubicBezTo>
                  <a:cubicBezTo>
                    <a:pt x="181" y="421"/>
                    <a:pt x="183" y="424"/>
                    <a:pt x="188" y="428"/>
                  </a:cubicBezTo>
                  <a:cubicBezTo>
                    <a:pt x="190" y="429"/>
                    <a:pt x="192" y="431"/>
                    <a:pt x="194" y="433"/>
                  </a:cubicBezTo>
                  <a:cubicBezTo>
                    <a:pt x="198" y="440"/>
                    <a:pt x="204" y="443"/>
                    <a:pt x="211" y="444"/>
                  </a:cubicBezTo>
                  <a:cubicBezTo>
                    <a:pt x="215" y="444"/>
                    <a:pt x="220" y="442"/>
                    <a:pt x="222" y="443"/>
                  </a:cubicBezTo>
                  <a:cubicBezTo>
                    <a:pt x="228" y="448"/>
                    <a:pt x="235" y="448"/>
                    <a:pt x="241" y="449"/>
                  </a:cubicBezTo>
                  <a:cubicBezTo>
                    <a:pt x="244" y="446"/>
                    <a:pt x="247" y="441"/>
                    <a:pt x="253" y="443"/>
                  </a:cubicBezTo>
                  <a:cubicBezTo>
                    <a:pt x="254" y="444"/>
                    <a:pt x="255" y="442"/>
                    <a:pt x="257" y="442"/>
                  </a:cubicBezTo>
                  <a:cubicBezTo>
                    <a:pt x="265" y="439"/>
                    <a:pt x="273" y="443"/>
                    <a:pt x="275" y="451"/>
                  </a:cubicBezTo>
                  <a:cubicBezTo>
                    <a:pt x="276" y="453"/>
                    <a:pt x="276" y="455"/>
                    <a:pt x="277" y="457"/>
                  </a:cubicBezTo>
                  <a:cubicBezTo>
                    <a:pt x="288" y="457"/>
                    <a:pt x="282" y="470"/>
                    <a:pt x="289" y="473"/>
                  </a:cubicBezTo>
                  <a:cubicBezTo>
                    <a:pt x="287" y="477"/>
                    <a:pt x="286" y="482"/>
                    <a:pt x="283" y="484"/>
                  </a:cubicBezTo>
                  <a:cubicBezTo>
                    <a:pt x="280" y="487"/>
                    <a:pt x="275" y="486"/>
                    <a:pt x="271" y="487"/>
                  </a:cubicBezTo>
                  <a:cubicBezTo>
                    <a:pt x="270" y="489"/>
                    <a:pt x="268" y="491"/>
                    <a:pt x="268" y="493"/>
                  </a:cubicBezTo>
                  <a:cubicBezTo>
                    <a:pt x="267" y="498"/>
                    <a:pt x="267" y="503"/>
                    <a:pt x="261" y="506"/>
                  </a:cubicBezTo>
                  <a:cubicBezTo>
                    <a:pt x="261" y="506"/>
                    <a:pt x="260" y="507"/>
                    <a:pt x="260" y="507"/>
                  </a:cubicBezTo>
                  <a:cubicBezTo>
                    <a:pt x="262" y="516"/>
                    <a:pt x="254" y="519"/>
                    <a:pt x="250" y="525"/>
                  </a:cubicBezTo>
                  <a:cubicBezTo>
                    <a:pt x="258" y="527"/>
                    <a:pt x="259" y="532"/>
                    <a:pt x="258" y="539"/>
                  </a:cubicBezTo>
                  <a:cubicBezTo>
                    <a:pt x="267" y="541"/>
                    <a:pt x="276" y="543"/>
                    <a:pt x="282" y="551"/>
                  </a:cubicBezTo>
                  <a:cubicBezTo>
                    <a:pt x="292" y="545"/>
                    <a:pt x="295" y="553"/>
                    <a:pt x="301" y="560"/>
                  </a:cubicBezTo>
                  <a:cubicBezTo>
                    <a:pt x="303" y="558"/>
                    <a:pt x="304" y="556"/>
                    <a:pt x="305" y="554"/>
                  </a:cubicBezTo>
                  <a:cubicBezTo>
                    <a:pt x="307" y="546"/>
                    <a:pt x="307" y="546"/>
                    <a:pt x="315" y="546"/>
                  </a:cubicBezTo>
                  <a:cubicBezTo>
                    <a:pt x="317" y="546"/>
                    <a:pt x="318" y="546"/>
                    <a:pt x="319" y="545"/>
                  </a:cubicBezTo>
                  <a:cubicBezTo>
                    <a:pt x="326" y="542"/>
                    <a:pt x="331" y="545"/>
                    <a:pt x="336" y="550"/>
                  </a:cubicBezTo>
                  <a:cubicBezTo>
                    <a:pt x="340" y="545"/>
                    <a:pt x="344" y="540"/>
                    <a:pt x="349" y="536"/>
                  </a:cubicBezTo>
                  <a:cubicBezTo>
                    <a:pt x="352" y="535"/>
                    <a:pt x="355" y="535"/>
                    <a:pt x="359" y="534"/>
                  </a:cubicBezTo>
                  <a:cubicBezTo>
                    <a:pt x="364" y="518"/>
                    <a:pt x="378" y="512"/>
                    <a:pt x="392" y="514"/>
                  </a:cubicBezTo>
                  <a:cubicBezTo>
                    <a:pt x="394" y="511"/>
                    <a:pt x="395" y="507"/>
                    <a:pt x="396" y="504"/>
                  </a:cubicBezTo>
                  <a:cubicBezTo>
                    <a:pt x="397" y="499"/>
                    <a:pt x="399" y="497"/>
                    <a:pt x="404" y="499"/>
                  </a:cubicBezTo>
                  <a:cubicBezTo>
                    <a:pt x="407" y="499"/>
                    <a:pt x="410" y="501"/>
                    <a:pt x="414" y="502"/>
                  </a:cubicBezTo>
                  <a:cubicBezTo>
                    <a:pt x="415" y="498"/>
                    <a:pt x="415" y="495"/>
                    <a:pt x="416" y="493"/>
                  </a:cubicBezTo>
                  <a:cubicBezTo>
                    <a:pt x="422" y="490"/>
                    <a:pt x="427" y="489"/>
                    <a:pt x="432" y="487"/>
                  </a:cubicBezTo>
                  <a:cubicBezTo>
                    <a:pt x="436" y="492"/>
                    <a:pt x="440" y="497"/>
                    <a:pt x="444" y="502"/>
                  </a:cubicBezTo>
                  <a:cubicBezTo>
                    <a:pt x="448" y="507"/>
                    <a:pt x="453" y="506"/>
                    <a:pt x="455" y="500"/>
                  </a:cubicBezTo>
                  <a:cubicBezTo>
                    <a:pt x="456" y="499"/>
                    <a:pt x="456" y="498"/>
                    <a:pt x="456" y="497"/>
                  </a:cubicBezTo>
                  <a:cubicBezTo>
                    <a:pt x="457" y="493"/>
                    <a:pt x="460" y="492"/>
                    <a:pt x="462" y="493"/>
                  </a:cubicBezTo>
                  <a:cubicBezTo>
                    <a:pt x="471" y="498"/>
                    <a:pt x="480" y="498"/>
                    <a:pt x="489" y="497"/>
                  </a:cubicBezTo>
                  <a:cubicBezTo>
                    <a:pt x="494" y="496"/>
                    <a:pt x="496" y="495"/>
                    <a:pt x="496" y="490"/>
                  </a:cubicBezTo>
                  <a:cubicBezTo>
                    <a:pt x="496" y="486"/>
                    <a:pt x="498" y="483"/>
                    <a:pt x="501" y="481"/>
                  </a:cubicBezTo>
                  <a:cubicBezTo>
                    <a:pt x="507" y="479"/>
                    <a:pt x="513" y="474"/>
                    <a:pt x="520" y="475"/>
                  </a:cubicBezTo>
                  <a:cubicBezTo>
                    <a:pt x="522" y="476"/>
                    <a:pt x="525" y="475"/>
                    <a:pt x="528" y="475"/>
                  </a:cubicBezTo>
                  <a:cubicBezTo>
                    <a:pt x="532" y="474"/>
                    <a:pt x="533" y="473"/>
                    <a:pt x="533" y="468"/>
                  </a:cubicBezTo>
                  <a:cubicBezTo>
                    <a:pt x="532" y="462"/>
                    <a:pt x="533" y="460"/>
                    <a:pt x="539" y="459"/>
                  </a:cubicBezTo>
                  <a:cubicBezTo>
                    <a:pt x="546" y="458"/>
                    <a:pt x="549" y="453"/>
                    <a:pt x="552" y="446"/>
                  </a:cubicBezTo>
                  <a:cubicBezTo>
                    <a:pt x="549" y="445"/>
                    <a:pt x="546" y="444"/>
                    <a:pt x="543" y="444"/>
                  </a:cubicBezTo>
                  <a:cubicBezTo>
                    <a:pt x="538" y="443"/>
                    <a:pt x="537" y="442"/>
                    <a:pt x="538" y="438"/>
                  </a:cubicBezTo>
                  <a:cubicBezTo>
                    <a:pt x="539" y="434"/>
                    <a:pt x="539" y="432"/>
                    <a:pt x="537" y="429"/>
                  </a:cubicBezTo>
                  <a:cubicBezTo>
                    <a:pt x="531" y="420"/>
                    <a:pt x="534" y="413"/>
                    <a:pt x="545" y="411"/>
                  </a:cubicBezTo>
                  <a:cubicBezTo>
                    <a:pt x="549" y="410"/>
                    <a:pt x="551" y="409"/>
                    <a:pt x="551" y="405"/>
                  </a:cubicBezTo>
                  <a:cubicBezTo>
                    <a:pt x="550" y="403"/>
                    <a:pt x="550" y="401"/>
                    <a:pt x="549" y="399"/>
                  </a:cubicBezTo>
                  <a:cubicBezTo>
                    <a:pt x="546" y="398"/>
                    <a:pt x="544" y="398"/>
                    <a:pt x="541" y="397"/>
                  </a:cubicBezTo>
                  <a:cubicBezTo>
                    <a:pt x="538" y="396"/>
                    <a:pt x="536" y="394"/>
                    <a:pt x="537" y="391"/>
                  </a:cubicBezTo>
                  <a:cubicBezTo>
                    <a:pt x="539" y="379"/>
                    <a:pt x="540" y="366"/>
                    <a:pt x="555" y="361"/>
                  </a:cubicBezTo>
                  <a:cubicBezTo>
                    <a:pt x="554" y="360"/>
                    <a:pt x="553" y="359"/>
                    <a:pt x="552" y="358"/>
                  </a:cubicBezTo>
                  <a:cubicBezTo>
                    <a:pt x="542" y="353"/>
                    <a:pt x="542" y="345"/>
                    <a:pt x="551" y="338"/>
                  </a:cubicBezTo>
                  <a:cubicBezTo>
                    <a:pt x="555" y="336"/>
                    <a:pt x="559" y="333"/>
                    <a:pt x="558" y="328"/>
                  </a:cubicBezTo>
                  <a:cubicBezTo>
                    <a:pt x="557" y="321"/>
                    <a:pt x="561" y="319"/>
                    <a:pt x="567" y="317"/>
                  </a:cubicBezTo>
                  <a:cubicBezTo>
                    <a:pt x="570" y="316"/>
                    <a:pt x="575" y="314"/>
                    <a:pt x="576" y="311"/>
                  </a:cubicBezTo>
                  <a:cubicBezTo>
                    <a:pt x="578" y="306"/>
                    <a:pt x="581" y="305"/>
                    <a:pt x="585" y="305"/>
                  </a:cubicBezTo>
                  <a:cubicBezTo>
                    <a:pt x="589" y="305"/>
                    <a:pt x="592" y="303"/>
                    <a:pt x="595" y="300"/>
                  </a:cubicBezTo>
                  <a:cubicBezTo>
                    <a:pt x="592" y="293"/>
                    <a:pt x="591" y="286"/>
                    <a:pt x="593" y="279"/>
                  </a:cubicBezTo>
                  <a:cubicBezTo>
                    <a:pt x="594" y="277"/>
                    <a:pt x="593" y="274"/>
                    <a:pt x="593" y="272"/>
                  </a:cubicBezTo>
                  <a:cubicBezTo>
                    <a:pt x="591" y="261"/>
                    <a:pt x="584" y="251"/>
                    <a:pt x="592" y="240"/>
                  </a:cubicBezTo>
                  <a:cubicBezTo>
                    <a:pt x="592" y="240"/>
                    <a:pt x="592" y="239"/>
                    <a:pt x="592" y="238"/>
                  </a:cubicBezTo>
                  <a:cubicBezTo>
                    <a:pt x="592" y="235"/>
                    <a:pt x="592" y="233"/>
                    <a:pt x="593" y="229"/>
                  </a:cubicBezTo>
                  <a:cubicBezTo>
                    <a:pt x="590" y="226"/>
                    <a:pt x="587" y="222"/>
                    <a:pt x="584" y="218"/>
                  </a:cubicBezTo>
                  <a:cubicBezTo>
                    <a:pt x="583" y="216"/>
                    <a:pt x="583" y="212"/>
                    <a:pt x="584" y="211"/>
                  </a:cubicBezTo>
                  <a:cubicBezTo>
                    <a:pt x="586" y="210"/>
                    <a:pt x="590" y="210"/>
                    <a:pt x="593" y="210"/>
                  </a:cubicBezTo>
                  <a:cubicBezTo>
                    <a:pt x="594" y="210"/>
                    <a:pt x="595" y="211"/>
                    <a:pt x="597" y="213"/>
                  </a:cubicBezTo>
                  <a:cubicBezTo>
                    <a:pt x="600" y="209"/>
                    <a:pt x="603" y="206"/>
                    <a:pt x="606" y="202"/>
                  </a:cubicBezTo>
                  <a:cubicBezTo>
                    <a:pt x="609" y="198"/>
                    <a:pt x="608" y="195"/>
                    <a:pt x="602" y="192"/>
                  </a:cubicBezTo>
                  <a:cubicBezTo>
                    <a:pt x="599" y="191"/>
                    <a:pt x="596" y="190"/>
                    <a:pt x="594" y="188"/>
                  </a:cubicBezTo>
                  <a:cubicBezTo>
                    <a:pt x="589" y="184"/>
                    <a:pt x="589" y="181"/>
                    <a:pt x="594" y="176"/>
                  </a:cubicBezTo>
                  <a:cubicBezTo>
                    <a:pt x="597" y="173"/>
                    <a:pt x="598" y="167"/>
                    <a:pt x="595" y="163"/>
                  </a:cubicBezTo>
                  <a:cubicBezTo>
                    <a:pt x="592" y="159"/>
                    <a:pt x="589" y="155"/>
                    <a:pt x="584" y="152"/>
                  </a:cubicBezTo>
                  <a:cubicBezTo>
                    <a:pt x="577" y="147"/>
                    <a:pt x="570" y="144"/>
                    <a:pt x="562" y="143"/>
                  </a:cubicBezTo>
                  <a:cubicBezTo>
                    <a:pt x="556" y="143"/>
                    <a:pt x="550" y="140"/>
                    <a:pt x="547" y="134"/>
                  </a:cubicBezTo>
                  <a:cubicBezTo>
                    <a:pt x="542" y="125"/>
                    <a:pt x="537" y="116"/>
                    <a:pt x="525" y="115"/>
                  </a:cubicBezTo>
                  <a:cubicBezTo>
                    <a:pt x="524" y="115"/>
                    <a:pt x="523" y="113"/>
                    <a:pt x="521" y="112"/>
                  </a:cubicBezTo>
                  <a:cubicBezTo>
                    <a:pt x="516" y="111"/>
                    <a:pt x="511" y="107"/>
                    <a:pt x="507" y="108"/>
                  </a:cubicBezTo>
                  <a:cubicBezTo>
                    <a:pt x="501" y="108"/>
                    <a:pt x="499" y="106"/>
                    <a:pt x="497" y="102"/>
                  </a:cubicBezTo>
                  <a:cubicBezTo>
                    <a:pt x="494" y="102"/>
                    <a:pt x="492" y="102"/>
                    <a:pt x="490" y="103"/>
                  </a:cubicBezTo>
                  <a:cubicBezTo>
                    <a:pt x="480" y="105"/>
                    <a:pt x="478" y="105"/>
                    <a:pt x="475" y="96"/>
                  </a:cubicBezTo>
                  <a:cubicBezTo>
                    <a:pt x="471" y="88"/>
                    <a:pt x="471" y="88"/>
                    <a:pt x="463" y="89"/>
                  </a:cubicBezTo>
                  <a:cubicBezTo>
                    <a:pt x="462" y="89"/>
                    <a:pt x="461" y="89"/>
                    <a:pt x="460" y="88"/>
                  </a:cubicBezTo>
                  <a:cubicBezTo>
                    <a:pt x="453" y="85"/>
                    <a:pt x="444" y="85"/>
                    <a:pt x="440" y="77"/>
                  </a:cubicBezTo>
                  <a:cubicBezTo>
                    <a:pt x="436" y="80"/>
                    <a:pt x="432" y="82"/>
                    <a:pt x="434" y="87"/>
                  </a:cubicBezTo>
                  <a:cubicBezTo>
                    <a:pt x="436" y="91"/>
                    <a:pt x="433" y="93"/>
                    <a:pt x="431" y="95"/>
                  </a:cubicBezTo>
                  <a:cubicBezTo>
                    <a:pt x="428" y="100"/>
                    <a:pt x="425" y="106"/>
                    <a:pt x="418" y="105"/>
                  </a:cubicBezTo>
                  <a:cubicBezTo>
                    <a:pt x="412" y="104"/>
                    <a:pt x="406" y="106"/>
                    <a:pt x="402" y="99"/>
                  </a:cubicBezTo>
                  <a:cubicBezTo>
                    <a:pt x="400" y="97"/>
                    <a:pt x="396" y="95"/>
                    <a:pt x="393" y="94"/>
                  </a:cubicBezTo>
                  <a:cubicBezTo>
                    <a:pt x="380" y="90"/>
                    <a:pt x="377" y="86"/>
                    <a:pt x="379" y="74"/>
                  </a:cubicBezTo>
                  <a:cubicBezTo>
                    <a:pt x="374" y="70"/>
                    <a:pt x="371" y="66"/>
                    <a:pt x="367" y="63"/>
                  </a:cubicBezTo>
                  <a:cubicBezTo>
                    <a:pt x="364" y="62"/>
                    <a:pt x="361" y="61"/>
                    <a:pt x="358" y="61"/>
                  </a:cubicBezTo>
                  <a:cubicBezTo>
                    <a:pt x="347" y="62"/>
                    <a:pt x="346" y="61"/>
                    <a:pt x="347" y="50"/>
                  </a:cubicBezTo>
                  <a:cubicBezTo>
                    <a:pt x="347" y="49"/>
                    <a:pt x="347" y="48"/>
                    <a:pt x="34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4FB9FF90-9E2F-4C9E-A530-E548B427D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2157413"/>
              <a:ext cx="2555875" cy="2073275"/>
            </a:xfrm>
            <a:custGeom>
              <a:avLst/>
              <a:gdLst>
                <a:gd name="T0" fmla="*/ 2147483646 w 686"/>
                <a:gd name="T1" fmla="*/ 2147483646 h 556"/>
                <a:gd name="T2" fmla="*/ 2147483646 w 686"/>
                <a:gd name="T3" fmla="*/ 2147483646 h 556"/>
                <a:gd name="T4" fmla="*/ 2147483646 w 686"/>
                <a:gd name="T5" fmla="*/ 2147483646 h 556"/>
                <a:gd name="T6" fmla="*/ 2147483646 w 686"/>
                <a:gd name="T7" fmla="*/ 2147483646 h 556"/>
                <a:gd name="T8" fmla="*/ 2147483646 w 686"/>
                <a:gd name="T9" fmla="*/ 2147483646 h 556"/>
                <a:gd name="T10" fmla="*/ 2147483646 w 686"/>
                <a:gd name="T11" fmla="*/ 2147483646 h 556"/>
                <a:gd name="T12" fmla="*/ 2147483646 w 686"/>
                <a:gd name="T13" fmla="*/ 2147483646 h 556"/>
                <a:gd name="T14" fmla="*/ 2147483646 w 686"/>
                <a:gd name="T15" fmla="*/ 2147483646 h 556"/>
                <a:gd name="T16" fmla="*/ 2147483646 w 686"/>
                <a:gd name="T17" fmla="*/ 2147483646 h 556"/>
                <a:gd name="T18" fmla="*/ 2147483646 w 686"/>
                <a:gd name="T19" fmla="*/ 2147483646 h 556"/>
                <a:gd name="T20" fmla="*/ 2147483646 w 686"/>
                <a:gd name="T21" fmla="*/ 2147483646 h 556"/>
                <a:gd name="T22" fmla="*/ 2147483646 w 686"/>
                <a:gd name="T23" fmla="*/ 2147483646 h 556"/>
                <a:gd name="T24" fmla="*/ 2147483646 w 686"/>
                <a:gd name="T25" fmla="*/ 2147483646 h 556"/>
                <a:gd name="T26" fmla="*/ 2147483646 w 686"/>
                <a:gd name="T27" fmla="*/ 2147483646 h 556"/>
                <a:gd name="T28" fmla="*/ 2147483646 w 686"/>
                <a:gd name="T29" fmla="*/ 2147483646 h 556"/>
                <a:gd name="T30" fmla="*/ 2147483646 w 686"/>
                <a:gd name="T31" fmla="*/ 2147483646 h 556"/>
                <a:gd name="T32" fmla="*/ 2147483646 w 686"/>
                <a:gd name="T33" fmla="*/ 2147483646 h 556"/>
                <a:gd name="T34" fmla="*/ 2147483646 w 686"/>
                <a:gd name="T35" fmla="*/ 2147483646 h 556"/>
                <a:gd name="T36" fmla="*/ 2147483646 w 686"/>
                <a:gd name="T37" fmla="*/ 2147483646 h 556"/>
                <a:gd name="T38" fmla="*/ 2147483646 w 686"/>
                <a:gd name="T39" fmla="*/ 2147483646 h 556"/>
                <a:gd name="T40" fmla="*/ 2147483646 w 686"/>
                <a:gd name="T41" fmla="*/ 2147483646 h 556"/>
                <a:gd name="T42" fmla="*/ 2147483646 w 686"/>
                <a:gd name="T43" fmla="*/ 2147483646 h 556"/>
                <a:gd name="T44" fmla="*/ 2147483646 w 686"/>
                <a:gd name="T45" fmla="*/ 2147483646 h 556"/>
                <a:gd name="T46" fmla="*/ 2147483646 w 686"/>
                <a:gd name="T47" fmla="*/ 2147483646 h 556"/>
                <a:gd name="T48" fmla="*/ 2147483646 w 686"/>
                <a:gd name="T49" fmla="*/ 2147483646 h 556"/>
                <a:gd name="T50" fmla="*/ 2147483646 w 686"/>
                <a:gd name="T51" fmla="*/ 2147483646 h 556"/>
                <a:gd name="T52" fmla="*/ 2147483646 w 686"/>
                <a:gd name="T53" fmla="*/ 2147483646 h 556"/>
                <a:gd name="T54" fmla="*/ 2147483646 w 686"/>
                <a:gd name="T55" fmla="*/ 2147483646 h 556"/>
                <a:gd name="T56" fmla="*/ 2147483646 w 686"/>
                <a:gd name="T57" fmla="*/ 2147483646 h 556"/>
                <a:gd name="T58" fmla="*/ 2147483646 w 686"/>
                <a:gd name="T59" fmla="*/ 2147483646 h 556"/>
                <a:gd name="T60" fmla="*/ 2147483646 w 686"/>
                <a:gd name="T61" fmla="*/ 2147483646 h 556"/>
                <a:gd name="T62" fmla="*/ 2147483646 w 686"/>
                <a:gd name="T63" fmla="*/ 2147483646 h 556"/>
                <a:gd name="T64" fmla="*/ 2147483646 w 686"/>
                <a:gd name="T65" fmla="*/ 2147483646 h 556"/>
                <a:gd name="T66" fmla="*/ 2147483646 w 686"/>
                <a:gd name="T67" fmla="*/ 2147483646 h 556"/>
                <a:gd name="T68" fmla="*/ 2147483646 w 686"/>
                <a:gd name="T69" fmla="*/ 2147483646 h 556"/>
                <a:gd name="T70" fmla="*/ 2147483646 w 686"/>
                <a:gd name="T71" fmla="*/ 2147483646 h 556"/>
                <a:gd name="T72" fmla="*/ 2147483646 w 686"/>
                <a:gd name="T73" fmla="*/ 2147483646 h 556"/>
                <a:gd name="T74" fmla="*/ 2147483646 w 686"/>
                <a:gd name="T75" fmla="*/ 2147483646 h 556"/>
                <a:gd name="T76" fmla="*/ 2147483646 w 686"/>
                <a:gd name="T77" fmla="*/ 2147483646 h 556"/>
                <a:gd name="T78" fmla="*/ 2147483646 w 686"/>
                <a:gd name="T79" fmla="*/ 2147483646 h 556"/>
                <a:gd name="T80" fmla="*/ 2147483646 w 686"/>
                <a:gd name="T81" fmla="*/ 2147483646 h 556"/>
                <a:gd name="T82" fmla="*/ 2147483646 w 686"/>
                <a:gd name="T83" fmla="*/ 2147483646 h 556"/>
                <a:gd name="T84" fmla="*/ 2147483646 w 686"/>
                <a:gd name="T85" fmla="*/ 2147483646 h 556"/>
                <a:gd name="T86" fmla="*/ 2147483646 w 686"/>
                <a:gd name="T87" fmla="*/ 2147483646 h 556"/>
                <a:gd name="T88" fmla="*/ 2147483646 w 686"/>
                <a:gd name="T89" fmla="*/ 2147483646 h 556"/>
                <a:gd name="T90" fmla="*/ 2147483646 w 686"/>
                <a:gd name="T91" fmla="*/ 2147483646 h 556"/>
                <a:gd name="T92" fmla="*/ 2147483646 w 686"/>
                <a:gd name="T93" fmla="*/ 2147483646 h 556"/>
                <a:gd name="T94" fmla="*/ 2147483646 w 686"/>
                <a:gd name="T95" fmla="*/ 2147483646 h 556"/>
                <a:gd name="T96" fmla="*/ 2147483646 w 686"/>
                <a:gd name="T97" fmla="*/ 2147483646 h 556"/>
                <a:gd name="T98" fmla="*/ 2147483646 w 686"/>
                <a:gd name="T99" fmla="*/ 0 h 556"/>
                <a:gd name="T100" fmla="*/ 2147483646 w 686"/>
                <a:gd name="T101" fmla="*/ 2147483646 h 556"/>
                <a:gd name="T102" fmla="*/ 2147483646 w 686"/>
                <a:gd name="T103" fmla="*/ 2147483646 h 556"/>
                <a:gd name="T104" fmla="*/ 2147483646 w 686"/>
                <a:gd name="T105" fmla="*/ 2147483646 h 556"/>
                <a:gd name="T106" fmla="*/ 2147483646 w 686"/>
                <a:gd name="T107" fmla="*/ 2147483646 h 5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86" h="556">
                  <a:moveTo>
                    <a:pt x="90" y="75"/>
                  </a:moveTo>
                  <a:cubicBezTo>
                    <a:pt x="88" y="74"/>
                    <a:pt x="86" y="74"/>
                    <a:pt x="85" y="74"/>
                  </a:cubicBezTo>
                  <a:cubicBezTo>
                    <a:pt x="80" y="71"/>
                    <a:pt x="78" y="74"/>
                    <a:pt x="76" y="77"/>
                  </a:cubicBezTo>
                  <a:cubicBezTo>
                    <a:pt x="74" y="79"/>
                    <a:pt x="74" y="82"/>
                    <a:pt x="73" y="84"/>
                  </a:cubicBezTo>
                  <a:cubicBezTo>
                    <a:pt x="71" y="88"/>
                    <a:pt x="68" y="90"/>
                    <a:pt x="64" y="90"/>
                  </a:cubicBezTo>
                  <a:cubicBezTo>
                    <a:pt x="61" y="90"/>
                    <a:pt x="59" y="89"/>
                    <a:pt x="56" y="88"/>
                  </a:cubicBezTo>
                  <a:cubicBezTo>
                    <a:pt x="57" y="97"/>
                    <a:pt x="50" y="98"/>
                    <a:pt x="46" y="102"/>
                  </a:cubicBezTo>
                  <a:cubicBezTo>
                    <a:pt x="41" y="107"/>
                    <a:pt x="37" y="112"/>
                    <a:pt x="33" y="117"/>
                  </a:cubicBezTo>
                  <a:cubicBezTo>
                    <a:pt x="33" y="121"/>
                    <a:pt x="35" y="126"/>
                    <a:pt x="34" y="130"/>
                  </a:cubicBezTo>
                  <a:cubicBezTo>
                    <a:pt x="33" y="134"/>
                    <a:pt x="29" y="137"/>
                    <a:pt x="26" y="141"/>
                  </a:cubicBezTo>
                  <a:cubicBezTo>
                    <a:pt x="27" y="145"/>
                    <a:pt x="27" y="149"/>
                    <a:pt x="28" y="153"/>
                  </a:cubicBezTo>
                  <a:cubicBezTo>
                    <a:pt x="31" y="164"/>
                    <a:pt x="28" y="172"/>
                    <a:pt x="20" y="180"/>
                  </a:cubicBezTo>
                  <a:cubicBezTo>
                    <a:pt x="12" y="187"/>
                    <a:pt x="3" y="195"/>
                    <a:pt x="7" y="209"/>
                  </a:cubicBezTo>
                  <a:cubicBezTo>
                    <a:pt x="8" y="211"/>
                    <a:pt x="5" y="213"/>
                    <a:pt x="5" y="216"/>
                  </a:cubicBezTo>
                  <a:cubicBezTo>
                    <a:pt x="7" y="218"/>
                    <a:pt x="9" y="219"/>
                    <a:pt x="11" y="221"/>
                  </a:cubicBezTo>
                  <a:cubicBezTo>
                    <a:pt x="22" y="231"/>
                    <a:pt x="22" y="239"/>
                    <a:pt x="11" y="248"/>
                  </a:cubicBezTo>
                  <a:cubicBezTo>
                    <a:pt x="8" y="251"/>
                    <a:pt x="7" y="253"/>
                    <a:pt x="8" y="256"/>
                  </a:cubicBezTo>
                  <a:cubicBezTo>
                    <a:pt x="9" y="260"/>
                    <a:pt x="7" y="265"/>
                    <a:pt x="5" y="269"/>
                  </a:cubicBezTo>
                  <a:cubicBezTo>
                    <a:pt x="4" y="272"/>
                    <a:pt x="2" y="274"/>
                    <a:pt x="0" y="277"/>
                  </a:cubicBezTo>
                  <a:cubicBezTo>
                    <a:pt x="4" y="282"/>
                    <a:pt x="8" y="288"/>
                    <a:pt x="12" y="293"/>
                  </a:cubicBezTo>
                  <a:cubicBezTo>
                    <a:pt x="15" y="292"/>
                    <a:pt x="18" y="290"/>
                    <a:pt x="22" y="289"/>
                  </a:cubicBezTo>
                  <a:cubicBezTo>
                    <a:pt x="24" y="288"/>
                    <a:pt x="27" y="286"/>
                    <a:pt x="27" y="287"/>
                  </a:cubicBezTo>
                  <a:cubicBezTo>
                    <a:pt x="29" y="289"/>
                    <a:pt x="30" y="291"/>
                    <a:pt x="30" y="293"/>
                  </a:cubicBezTo>
                  <a:cubicBezTo>
                    <a:pt x="30" y="298"/>
                    <a:pt x="29" y="302"/>
                    <a:pt x="28" y="305"/>
                  </a:cubicBezTo>
                  <a:cubicBezTo>
                    <a:pt x="36" y="308"/>
                    <a:pt x="45" y="309"/>
                    <a:pt x="52" y="313"/>
                  </a:cubicBezTo>
                  <a:cubicBezTo>
                    <a:pt x="61" y="318"/>
                    <a:pt x="70" y="319"/>
                    <a:pt x="80" y="312"/>
                  </a:cubicBezTo>
                  <a:cubicBezTo>
                    <a:pt x="91" y="323"/>
                    <a:pt x="104" y="332"/>
                    <a:pt x="110" y="344"/>
                  </a:cubicBezTo>
                  <a:cubicBezTo>
                    <a:pt x="117" y="344"/>
                    <a:pt x="121" y="346"/>
                    <a:pt x="126" y="345"/>
                  </a:cubicBezTo>
                  <a:cubicBezTo>
                    <a:pt x="132" y="345"/>
                    <a:pt x="136" y="347"/>
                    <a:pt x="139" y="352"/>
                  </a:cubicBezTo>
                  <a:cubicBezTo>
                    <a:pt x="140" y="354"/>
                    <a:pt x="143" y="354"/>
                    <a:pt x="145" y="356"/>
                  </a:cubicBezTo>
                  <a:cubicBezTo>
                    <a:pt x="146" y="353"/>
                    <a:pt x="146" y="351"/>
                    <a:pt x="147" y="350"/>
                  </a:cubicBezTo>
                  <a:cubicBezTo>
                    <a:pt x="150" y="343"/>
                    <a:pt x="150" y="343"/>
                    <a:pt x="158" y="345"/>
                  </a:cubicBezTo>
                  <a:cubicBezTo>
                    <a:pt x="164" y="347"/>
                    <a:pt x="168" y="350"/>
                    <a:pt x="172" y="355"/>
                  </a:cubicBezTo>
                  <a:cubicBezTo>
                    <a:pt x="173" y="357"/>
                    <a:pt x="175" y="358"/>
                    <a:pt x="176" y="359"/>
                  </a:cubicBezTo>
                  <a:cubicBezTo>
                    <a:pt x="179" y="357"/>
                    <a:pt x="182" y="355"/>
                    <a:pt x="184" y="353"/>
                  </a:cubicBezTo>
                  <a:cubicBezTo>
                    <a:pt x="189" y="349"/>
                    <a:pt x="194" y="349"/>
                    <a:pt x="199" y="350"/>
                  </a:cubicBezTo>
                  <a:cubicBezTo>
                    <a:pt x="206" y="353"/>
                    <a:pt x="212" y="357"/>
                    <a:pt x="220" y="358"/>
                  </a:cubicBezTo>
                  <a:cubicBezTo>
                    <a:pt x="221" y="358"/>
                    <a:pt x="222" y="360"/>
                    <a:pt x="222" y="361"/>
                  </a:cubicBezTo>
                  <a:cubicBezTo>
                    <a:pt x="223" y="365"/>
                    <a:pt x="224" y="369"/>
                    <a:pt x="220" y="372"/>
                  </a:cubicBezTo>
                  <a:cubicBezTo>
                    <a:pt x="217" y="376"/>
                    <a:pt x="216" y="380"/>
                    <a:pt x="218" y="385"/>
                  </a:cubicBezTo>
                  <a:cubicBezTo>
                    <a:pt x="219" y="388"/>
                    <a:pt x="219" y="391"/>
                    <a:pt x="220" y="395"/>
                  </a:cubicBezTo>
                  <a:cubicBezTo>
                    <a:pt x="223" y="396"/>
                    <a:pt x="226" y="397"/>
                    <a:pt x="229" y="399"/>
                  </a:cubicBezTo>
                  <a:cubicBezTo>
                    <a:pt x="235" y="389"/>
                    <a:pt x="240" y="389"/>
                    <a:pt x="246" y="399"/>
                  </a:cubicBezTo>
                  <a:cubicBezTo>
                    <a:pt x="247" y="402"/>
                    <a:pt x="250" y="404"/>
                    <a:pt x="252" y="407"/>
                  </a:cubicBezTo>
                  <a:cubicBezTo>
                    <a:pt x="253" y="409"/>
                    <a:pt x="255" y="410"/>
                    <a:pt x="254" y="412"/>
                  </a:cubicBezTo>
                  <a:cubicBezTo>
                    <a:pt x="254" y="416"/>
                    <a:pt x="256" y="418"/>
                    <a:pt x="259" y="419"/>
                  </a:cubicBezTo>
                  <a:cubicBezTo>
                    <a:pt x="264" y="422"/>
                    <a:pt x="269" y="424"/>
                    <a:pt x="272" y="428"/>
                  </a:cubicBezTo>
                  <a:cubicBezTo>
                    <a:pt x="280" y="437"/>
                    <a:pt x="287" y="446"/>
                    <a:pt x="294" y="456"/>
                  </a:cubicBezTo>
                  <a:cubicBezTo>
                    <a:pt x="295" y="457"/>
                    <a:pt x="297" y="458"/>
                    <a:pt x="298" y="458"/>
                  </a:cubicBezTo>
                  <a:cubicBezTo>
                    <a:pt x="308" y="457"/>
                    <a:pt x="311" y="463"/>
                    <a:pt x="312" y="471"/>
                  </a:cubicBezTo>
                  <a:cubicBezTo>
                    <a:pt x="313" y="472"/>
                    <a:pt x="314" y="474"/>
                    <a:pt x="314" y="473"/>
                  </a:cubicBezTo>
                  <a:cubicBezTo>
                    <a:pt x="322" y="474"/>
                    <a:pt x="330" y="474"/>
                    <a:pt x="336" y="477"/>
                  </a:cubicBezTo>
                  <a:cubicBezTo>
                    <a:pt x="343" y="480"/>
                    <a:pt x="347" y="486"/>
                    <a:pt x="347" y="496"/>
                  </a:cubicBezTo>
                  <a:cubicBezTo>
                    <a:pt x="353" y="493"/>
                    <a:pt x="357" y="491"/>
                    <a:pt x="362" y="490"/>
                  </a:cubicBezTo>
                  <a:cubicBezTo>
                    <a:pt x="371" y="488"/>
                    <a:pt x="380" y="487"/>
                    <a:pt x="389" y="485"/>
                  </a:cubicBezTo>
                  <a:cubicBezTo>
                    <a:pt x="395" y="484"/>
                    <a:pt x="400" y="483"/>
                    <a:pt x="403" y="489"/>
                  </a:cubicBezTo>
                  <a:cubicBezTo>
                    <a:pt x="405" y="488"/>
                    <a:pt x="406" y="488"/>
                    <a:pt x="408" y="487"/>
                  </a:cubicBezTo>
                  <a:cubicBezTo>
                    <a:pt x="412" y="484"/>
                    <a:pt x="416" y="486"/>
                    <a:pt x="418" y="490"/>
                  </a:cubicBezTo>
                  <a:cubicBezTo>
                    <a:pt x="419" y="491"/>
                    <a:pt x="419" y="492"/>
                    <a:pt x="420" y="493"/>
                  </a:cubicBezTo>
                  <a:cubicBezTo>
                    <a:pt x="423" y="497"/>
                    <a:pt x="426" y="503"/>
                    <a:pt x="433" y="499"/>
                  </a:cubicBezTo>
                  <a:cubicBezTo>
                    <a:pt x="434" y="499"/>
                    <a:pt x="437" y="500"/>
                    <a:pt x="438" y="501"/>
                  </a:cubicBezTo>
                  <a:cubicBezTo>
                    <a:pt x="441" y="502"/>
                    <a:pt x="444" y="504"/>
                    <a:pt x="448" y="505"/>
                  </a:cubicBezTo>
                  <a:cubicBezTo>
                    <a:pt x="451" y="497"/>
                    <a:pt x="457" y="497"/>
                    <a:pt x="465" y="499"/>
                  </a:cubicBezTo>
                  <a:cubicBezTo>
                    <a:pt x="472" y="501"/>
                    <a:pt x="473" y="506"/>
                    <a:pt x="474" y="513"/>
                  </a:cubicBezTo>
                  <a:cubicBezTo>
                    <a:pt x="475" y="519"/>
                    <a:pt x="479" y="523"/>
                    <a:pt x="484" y="525"/>
                  </a:cubicBezTo>
                  <a:cubicBezTo>
                    <a:pt x="498" y="530"/>
                    <a:pt x="502" y="537"/>
                    <a:pt x="502" y="552"/>
                  </a:cubicBezTo>
                  <a:cubicBezTo>
                    <a:pt x="510" y="553"/>
                    <a:pt x="518" y="555"/>
                    <a:pt x="526" y="556"/>
                  </a:cubicBezTo>
                  <a:cubicBezTo>
                    <a:pt x="533" y="551"/>
                    <a:pt x="538" y="545"/>
                    <a:pt x="541" y="537"/>
                  </a:cubicBezTo>
                  <a:cubicBezTo>
                    <a:pt x="543" y="533"/>
                    <a:pt x="546" y="530"/>
                    <a:pt x="548" y="527"/>
                  </a:cubicBezTo>
                  <a:cubicBezTo>
                    <a:pt x="553" y="522"/>
                    <a:pt x="558" y="516"/>
                    <a:pt x="562" y="511"/>
                  </a:cubicBezTo>
                  <a:cubicBezTo>
                    <a:pt x="561" y="508"/>
                    <a:pt x="559" y="505"/>
                    <a:pt x="559" y="502"/>
                  </a:cubicBezTo>
                  <a:cubicBezTo>
                    <a:pt x="558" y="500"/>
                    <a:pt x="559" y="497"/>
                    <a:pt x="560" y="495"/>
                  </a:cubicBezTo>
                  <a:cubicBezTo>
                    <a:pt x="565" y="484"/>
                    <a:pt x="577" y="484"/>
                    <a:pt x="586" y="481"/>
                  </a:cubicBezTo>
                  <a:cubicBezTo>
                    <a:pt x="587" y="481"/>
                    <a:pt x="589" y="482"/>
                    <a:pt x="590" y="483"/>
                  </a:cubicBezTo>
                  <a:cubicBezTo>
                    <a:pt x="592" y="485"/>
                    <a:pt x="593" y="487"/>
                    <a:pt x="595" y="490"/>
                  </a:cubicBezTo>
                  <a:cubicBezTo>
                    <a:pt x="601" y="488"/>
                    <a:pt x="606" y="487"/>
                    <a:pt x="611" y="484"/>
                  </a:cubicBezTo>
                  <a:cubicBezTo>
                    <a:pt x="616" y="481"/>
                    <a:pt x="620" y="480"/>
                    <a:pt x="624" y="484"/>
                  </a:cubicBezTo>
                  <a:cubicBezTo>
                    <a:pt x="625" y="485"/>
                    <a:pt x="628" y="485"/>
                    <a:pt x="629" y="485"/>
                  </a:cubicBezTo>
                  <a:cubicBezTo>
                    <a:pt x="634" y="484"/>
                    <a:pt x="638" y="485"/>
                    <a:pt x="642" y="488"/>
                  </a:cubicBezTo>
                  <a:cubicBezTo>
                    <a:pt x="645" y="492"/>
                    <a:pt x="648" y="491"/>
                    <a:pt x="651" y="489"/>
                  </a:cubicBezTo>
                  <a:cubicBezTo>
                    <a:pt x="658" y="481"/>
                    <a:pt x="667" y="476"/>
                    <a:pt x="676" y="473"/>
                  </a:cubicBezTo>
                  <a:cubicBezTo>
                    <a:pt x="678" y="472"/>
                    <a:pt x="679" y="471"/>
                    <a:pt x="680" y="469"/>
                  </a:cubicBezTo>
                  <a:cubicBezTo>
                    <a:pt x="682" y="466"/>
                    <a:pt x="684" y="462"/>
                    <a:pt x="686" y="457"/>
                  </a:cubicBezTo>
                  <a:cubicBezTo>
                    <a:pt x="677" y="451"/>
                    <a:pt x="675" y="442"/>
                    <a:pt x="675" y="431"/>
                  </a:cubicBezTo>
                  <a:cubicBezTo>
                    <a:pt x="675" y="431"/>
                    <a:pt x="675" y="431"/>
                    <a:pt x="675" y="430"/>
                  </a:cubicBezTo>
                  <a:cubicBezTo>
                    <a:pt x="669" y="414"/>
                    <a:pt x="664" y="398"/>
                    <a:pt x="662" y="381"/>
                  </a:cubicBezTo>
                  <a:cubicBezTo>
                    <a:pt x="657" y="378"/>
                    <a:pt x="653" y="376"/>
                    <a:pt x="648" y="380"/>
                  </a:cubicBezTo>
                  <a:cubicBezTo>
                    <a:pt x="641" y="385"/>
                    <a:pt x="635" y="379"/>
                    <a:pt x="628" y="378"/>
                  </a:cubicBezTo>
                  <a:cubicBezTo>
                    <a:pt x="628" y="378"/>
                    <a:pt x="627" y="377"/>
                    <a:pt x="626" y="376"/>
                  </a:cubicBezTo>
                  <a:cubicBezTo>
                    <a:pt x="624" y="373"/>
                    <a:pt x="623" y="369"/>
                    <a:pt x="621" y="366"/>
                  </a:cubicBezTo>
                  <a:cubicBezTo>
                    <a:pt x="610" y="367"/>
                    <a:pt x="604" y="366"/>
                    <a:pt x="596" y="361"/>
                  </a:cubicBezTo>
                  <a:cubicBezTo>
                    <a:pt x="591" y="358"/>
                    <a:pt x="587" y="353"/>
                    <a:pt x="588" y="346"/>
                  </a:cubicBezTo>
                  <a:cubicBezTo>
                    <a:pt x="589" y="343"/>
                    <a:pt x="589" y="339"/>
                    <a:pt x="584" y="336"/>
                  </a:cubicBezTo>
                  <a:cubicBezTo>
                    <a:pt x="583" y="336"/>
                    <a:pt x="583" y="334"/>
                    <a:pt x="583" y="332"/>
                  </a:cubicBezTo>
                  <a:cubicBezTo>
                    <a:pt x="578" y="319"/>
                    <a:pt x="572" y="307"/>
                    <a:pt x="565" y="295"/>
                  </a:cubicBezTo>
                  <a:cubicBezTo>
                    <a:pt x="562" y="289"/>
                    <a:pt x="562" y="285"/>
                    <a:pt x="566" y="280"/>
                  </a:cubicBezTo>
                  <a:cubicBezTo>
                    <a:pt x="569" y="276"/>
                    <a:pt x="570" y="270"/>
                    <a:pt x="566" y="267"/>
                  </a:cubicBezTo>
                  <a:cubicBezTo>
                    <a:pt x="559" y="261"/>
                    <a:pt x="558" y="254"/>
                    <a:pt x="562" y="245"/>
                  </a:cubicBezTo>
                  <a:cubicBezTo>
                    <a:pt x="564" y="242"/>
                    <a:pt x="563" y="240"/>
                    <a:pt x="560" y="237"/>
                  </a:cubicBezTo>
                  <a:cubicBezTo>
                    <a:pt x="559" y="238"/>
                    <a:pt x="558" y="239"/>
                    <a:pt x="558" y="240"/>
                  </a:cubicBezTo>
                  <a:cubicBezTo>
                    <a:pt x="555" y="247"/>
                    <a:pt x="549" y="249"/>
                    <a:pt x="542" y="248"/>
                  </a:cubicBezTo>
                  <a:cubicBezTo>
                    <a:pt x="536" y="247"/>
                    <a:pt x="529" y="247"/>
                    <a:pt x="524" y="241"/>
                  </a:cubicBezTo>
                  <a:cubicBezTo>
                    <a:pt x="520" y="236"/>
                    <a:pt x="512" y="235"/>
                    <a:pt x="507" y="231"/>
                  </a:cubicBezTo>
                  <a:cubicBezTo>
                    <a:pt x="504" y="229"/>
                    <a:pt x="502" y="227"/>
                    <a:pt x="497" y="229"/>
                  </a:cubicBezTo>
                  <a:cubicBezTo>
                    <a:pt x="495" y="230"/>
                    <a:pt x="492" y="229"/>
                    <a:pt x="489" y="229"/>
                  </a:cubicBezTo>
                  <a:cubicBezTo>
                    <a:pt x="485" y="229"/>
                    <a:pt x="482" y="228"/>
                    <a:pt x="479" y="228"/>
                  </a:cubicBezTo>
                  <a:cubicBezTo>
                    <a:pt x="475" y="233"/>
                    <a:pt x="471" y="237"/>
                    <a:pt x="468" y="240"/>
                  </a:cubicBezTo>
                  <a:cubicBezTo>
                    <a:pt x="465" y="243"/>
                    <a:pt x="462" y="243"/>
                    <a:pt x="458" y="240"/>
                  </a:cubicBezTo>
                  <a:cubicBezTo>
                    <a:pt x="449" y="235"/>
                    <a:pt x="442" y="227"/>
                    <a:pt x="443" y="215"/>
                  </a:cubicBezTo>
                  <a:cubicBezTo>
                    <a:pt x="443" y="215"/>
                    <a:pt x="443" y="214"/>
                    <a:pt x="442" y="212"/>
                  </a:cubicBezTo>
                  <a:cubicBezTo>
                    <a:pt x="437" y="212"/>
                    <a:pt x="432" y="210"/>
                    <a:pt x="428" y="211"/>
                  </a:cubicBezTo>
                  <a:cubicBezTo>
                    <a:pt x="418" y="211"/>
                    <a:pt x="417" y="211"/>
                    <a:pt x="416" y="201"/>
                  </a:cubicBezTo>
                  <a:cubicBezTo>
                    <a:pt x="416" y="199"/>
                    <a:pt x="415" y="198"/>
                    <a:pt x="414" y="196"/>
                  </a:cubicBezTo>
                  <a:cubicBezTo>
                    <a:pt x="412" y="195"/>
                    <a:pt x="409" y="195"/>
                    <a:pt x="406" y="195"/>
                  </a:cubicBezTo>
                  <a:cubicBezTo>
                    <a:pt x="405" y="201"/>
                    <a:pt x="400" y="203"/>
                    <a:pt x="394" y="204"/>
                  </a:cubicBezTo>
                  <a:cubicBezTo>
                    <a:pt x="391" y="199"/>
                    <a:pt x="387" y="196"/>
                    <a:pt x="381" y="197"/>
                  </a:cubicBezTo>
                  <a:cubicBezTo>
                    <a:pt x="375" y="197"/>
                    <a:pt x="368" y="188"/>
                    <a:pt x="367" y="181"/>
                  </a:cubicBezTo>
                  <a:cubicBezTo>
                    <a:pt x="366" y="174"/>
                    <a:pt x="363" y="169"/>
                    <a:pt x="358" y="165"/>
                  </a:cubicBezTo>
                  <a:cubicBezTo>
                    <a:pt x="357" y="164"/>
                    <a:pt x="356" y="163"/>
                    <a:pt x="355" y="162"/>
                  </a:cubicBezTo>
                  <a:cubicBezTo>
                    <a:pt x="349" y="155"/>
                    <a:pt x="344" y="155"/>
                    <a:pt x="340" y="164"/>
                  </a:cubicBezTo>
                  <a:cubicBezTo>
                    <a:pt x="345" y="165"/>
                    <a:pt x="353" y="163"/>
                    <a:pt x="355" y="171"/>
                  </a:cubicBezTo>
                  <a:cubicBezTo>
                    <a:pt x="356" y="178"/>
                    <a:pt x="358" y="186"/>
                    <a:pt x="351" y="193"/>
                  </a:cubicBezTo>
                  <a:cubicBezTo>
                    <a:pt x="340" y="185"/>
                    <a:pt x="329" y="191"/>
                    <a:pt x="318" y="194"/>
                  </a:cubicBezTo>
                  <a:cubicBezTo>
                    <a:pt x="316" y="194"/>
                    <a:pt x="315" y="196"/>
                    <a:pt x="313" y="198"/>
                  </a:cubicBezTo>
                  <a:cubicBezTo>
                    <a:pt x="311" y="200"/>
                    <a:pt x="310" y="204"/>
                    <a:pt x="307" y="206"/>
                  </a:cubicBezTo>
                  <a:cubicBezTo>
                    <a:pt x="305" y="208"/>
                    <a:pt x="301" y="211"/>
                    <a:pt x="298" y="211"/>
                  </a:cubicBezTo>
                  <a:cubicBezTo>
                    <a:pt x="292" y="210"/>
                    <a:pt x="287" y="212"/>
                    <a:pt x="281" y="215"/>
                  </a:cubicBezTo>
                  <a:cubicBezTo>
                    <a:pt x="278" y="212"/>
                    <a:pt x="274" y="208"/>
                    <a:pt x="270" y="206"/>
                  </a:cubicBezTo>
                  <a:cubicBezTo>
                    <a:pt x="264" y="203"/>
                    <a:pt x="260" y="199"/>
                    <a:pt x="262" y="192"/>
                  </a:cubicBezTo>
                  <a:cubicBezTo>
                    <a:pt x="256" y="191"/>
                    <a:pt x="252" y="189"/>
                    <a:pt x="247" y="188"/>
                  </a:cubicBezTo>
                  <a:cubicBezTo>
                    <a:pt x="242" y="186"/>
                    <a:pt x="239" y="183"/>
                    <a:pt x="239" y="177"/>
                  </a:cubicBezTo>
                  <a:cubicBezTo>
                    <a:pt x="239" y="171"/>
                    <a:pt x="236" y="167"/>
                    <a:pt x="233" y="162"/>
                  </a:cubicBezTo>
                  <a:cubicBezTo>
                    <a:pt x="230" y="156"/>
                    <a:pt x="228" y="148"/>
                    <a:pt x="221" y="143"/>
                  </a:cubicBezTo>
                  <a:cubicBezTo>
                    <a:pt x="221" y="143"/>
                    <a:pt x="221" y="142"/>
                    <a:pt x="220" y="141"/>
                  </a:cubicBezTo>
                  <a:cubicBezTo>
                    <a:pt x="219" y="134"/>
                    <a:pt x="214" y="132"/>
                    <a:pt x="208" y="128"/>
                  </a:cubicBezTo>
                  <a:cubicBezTo>
                    <a:pt x="207" y="130"/>
                    <a:pt x="207" y="132"/>
                    <a:pt x="205" y="133"/>
                  </a:cubicBezTo>
                  <a:cubicBezTo>
                    <a:pt x="204" y="134"/>
                    <a:pt x="201" y="136"/>
                    <a:pt x="200" y="136"/>
                  </a:cubicBezTo>
                  <a:cubicBezTo>
                    <a:pt x="194" y="133"/>
                    <a:pt x="187" y="132"/>
                    <a:pt x="186" y="124"/>
                  </a:cubicBezTo>
                  <a:cubicBezTo>
                    <a:pt x="185" y="122"/>
                    <a:pt x="184" y="119"/>
                    <a:pt x="182" y="118"/>
                  </a:cubicBezTo>
                  <a:cubicBezTo>
                    <a:pt x="174" y="116"/>
                    <a:pt x="171" y="110"/>
                    <a:pt x="167" y="104"/>
                  </a:cubicBezTo>
                  <a:cubicBezTo>
                    <a:pt x="162" y="96"/>
                    <a:pt x="166" y="89"/>
                    <a:pt x="174" y="88"/>
                  </a:cubicBezTo>
                  <a:cubicBezTo>
                    <a:pt x="177" y="88"/>
                    <a:pt x="179" y="87"/>
                    <a:pt x="182" y="86"/>
                  </a:cubicBezTo>
                  <a:cubicBezTo>
                    <a:pt x="190" y="84"/>
                    <a:pt x="198" y="81"/>
                    <a:pt x="207" y="79"/>
                  </a:cubicBezTo>
                  <a:cubicBezTo>
                    <a:pt x="215" y="64"/>
                    <a:pt x="215" y="64"/>
                    <a:pt x="227" y="66"/>
                  </a:cubicBezTo>
                  <a:cubicBezTo>
                    <a:pt x="228" y="61"/>
                    <a:pt x="229" y="56"/>
                    <a:pt x="229" y="51"/>
                  </a:cubicBezTo>
                  <a:cubicBezTo>
                    <a:pt x="226" y="48"/>
                    <a:pt x="223" y="45"/>
                    <a:pt x="219" y="43"/>
                  </a:cubicBezTo>
                  <a:cubicBezTo>
                    <a:pt x="215" y="41"/>
                    <a:pt x="214" y="37"/>
                    <a:pt x="214" y="33"/>
                  </a:cubicBezTo>
                  <a:cubicBezTo>
                    <a:pt x="214" y="29"/>
                    <a:pt x="214" y="25"/>
                    <a:pt x="217" y="21"/>
                  </a:cubicBezTo>
                  <a:cubicBezTo>
                    <a:pt x="219" y="20"/>
                    <a:pt x="220" y="17"/>
                    <a:pt x="222" y="13"/>
                  </a:cubicBezTo>
                  <a:cubicBezTo>
                    <a:pt x="213" y="12"/>
                    <a:pt x="214" y="2"/>
                    <a:pt x="206" y="0"/>
                  </a:cubicBezTo>
                  <a:cubicBezTo>
                    <a:pt x="206" y="3"/>
                    <a:pt x="206" y="6"/>
                    <a:pt x="206" y="8"/>
                  </a:cubicBezTo>
                  <a:cubicBezTo>
                    <a:pt x="206" y="10"/>
                    <a:pt x="205" y="13"/>
                    <a:pt x="204" y="14"/>
                  </a:cubicBezTo>
                  <a:cubicBezTo>
                    <a:pt x="198" y="19"/>
                    <a:pt x="193" y="25"/>
                    <a:pt x="187" y="30"/>
                  </a:cubicBezTo>
                  <a:cubicBezTo>
                    <a:pt x="184" y="32"/>
                    <a:pt x="180" y="34"/>
                    <a:pt x="176" y="35"/>
                  </a:cubicBezTo>
                  <a:cubicBezTo>
                    <a:pt x="172" y="37"/>
                    <a:pt x="168" y="37"/>
                    <a:pt x="165" y="33"/>
                  </a:cubicBezTo>
                  <a:cubicBezTo>
                    <a:pt x="164" y="32"/>
                    <a:pt x="163" y="31"/>
                    <a:pt x="161" y="30"/>
                  </a:cubicBezTo>
                  <a:cubicBezTo>
                    <a:pt x="155" y="35"/>
                    <a:pt x="148" y="36"/>
                    <a:pt x="140" y="34"/>
                  </a:cubicBezTo>
                  <a:cubicBezTo>
                    <a:pt x="134" y="32"/>
                    <a:pt x="127" y="31"/>
                    <a:pt x="122" y="35"/>
                  </a:cubicBezTo>
                  <a:cubicBezTo>
                    <a:pt x="116" y="39"/>
                    <a:pt x="110" y="44"/>
                    <a:pt x="105" y="50"/>
                  </a:cubicBezTo>
                  <a:cubicBezTo>
                    <a:pt x="104" y="51"/>
                    <a:pt x="104" y="53"/>
                    <a:pt x="104" y="55"/>
                  </a:cubicBezTo>
                  <a:cubicBezTo>
                    <a:pt x="103" y="57"/>
                    <a:pt x="104" y="60"/>
                    <a:pt x="103" y="62"/>
                  </a:cubicBezTo>
                  <a:cubicBezTo>
                    <a:pt x="103" y="73"/>
                    <a:pt x="101" y="75"/>
                    <a:pt x="9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FDC0FEAB-F141-451B-AB7A-F211F714B6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531813"/>
              <a:ext cx="2484438" cy="2208213"/>
            </a:xfrm>
            <a:custGeom>
              <a:avLst/>
              <a:gdLst>
                <a:gd name="T0" fmla="*/ 2147483646 w 667"/>
                <a:gd name="T1" fmla="*/ 2147483646 h 592"/>
                <a:gd name="T2" fmla="*/ 2147483646 w 667"/>
                <a:gd name="T3" fmla="*/ 2147483646 h 592"/>
                <a:gd name="T4" fmla="*/ 2147483646 w 667"/>
                <a:gd name="T5" fmla="*/ 2147483646 h 592"/>
                <a:gd name="T6" fmla="*/ 2147483646 w 667"/>
                <a:gd name="T7" fmla="*/ 2147483646 h 592"/>
                <a:gd name="T8" fmla="*/ 2147483646 w 667"/>
                <a:gd name="T9" fmla="*/ 2147483646 h 592"/>
                <a:gd name="T10" fmla="*/ 2147483646 w 667"/>
                <a:gd name="T11" fmla="*/ 2147483646 h 592"/>
                <a:gd name="T12" fmla="*/ 2147483646 w 667"/>
                <a:gd name="T13" fmla="*/ 2147483646 h 592"/>
                <a:gd name="T14" fmla="*/ 2147483646 w 667"/>
                <a:gd name="T15" fmla="*/ 2147483646 h 592"/>
                <a:gd name="T16" fmla="*/ 2147483646 w 667"/>
                <a:gd name="T17" fmla="*/ 2147483646 h 592"/>
                <a:gd name="T18" fmla="*/ 2147483646 w 667"/>
                <a:gd name="T19" fmla="*/ 2147483646 h 592"/>
                <a:gd name="T20" fmla="*/ 2147483646 w 667"/>
                <a:gd name="T21" fmla="*/ 2147483646 h 592"/>
                <a:gd name="T22" fmla="*/ 2147483646 w 667"/>
                <a:gd name="T23" fmla="*/ 2147483646 h 592"/>
                <a:gd name="T24" fmla="*/ 2147483646 w 667"/>
                <a:gd name="T25" fmla="*/ 2147483646 h 592"/>
                <a:gd name="T26" fmla="*/ 2147483646 w 667"/>
                <a:gd name="T27" fmla="*/ 2147483646 h 592"/>
                <a:gd name="T28" fmla="*/ 2147483646 w 667"/>
                <a:gd name="T29" fmla="*/ 2147483646 h 592"/>
                <a:gd name="T30" fmla="*/ 2147483646 w 667"/>
                <a:gd name="T31" fmla="*/ 2147483646 h 592"/>
                <a:gd name="T32" fmla="*/ 2147483646 w 667"/>
                <a:gd name="T33" fmla="*/ 2147483646 h 592"/>
                <a:gd name="T34" fmla="*/ 2147483646 w 667"/>
                <a:gd name="T35" fmla="*/ 2147483646 h 592"/>
                <a:gd name="T36" fmla="*/ 2147483646 w 667"/>
                <a:gd name="T37" fmla="*/ 2147483646 h 592"/>
                <a:gd name="T38" fmla="*/ 2147483646 w 667"/>
                <a:gd name="T39" fmla="*/ 2147483646 h 592"/>
                <a:gd name="T40" fmla="*/ 2147483646 w 667"/>
                <a:gd name="T41" fmla="*/ 2147483646 h 592"/>
                <a:gd name="T42" fmla="*/ 2147483646 w 667"/>
                <a:gd name="T43" fmla="*/ 2147483646 h 592"/>
                <a:gd name="T44" fmla="*/ 2147483646 w 667"/>
                <a:gd name="T45" fmla="*/ 2147483646 h 592"/>
                <a:gd name="T46" fmla="*/ 2147483646 w 667"/>
                <a:gd name="T47" fmla="*/ 2147483646 h 592"/>
                <a:gd name="T48" fmla="*/ 2147483646 w 667"/>
                <a:gd name="T49" fmla="*/ 2147483646 h 592"/>
                <a:gd name="T50" fmla="*/ 2147483646 w 667"/>
                <a:gd name="T51" fmla="*/ 2147483646 h 592"/>
                <a:gd name="T52" fmla="*/ 2147483646 w 667"/>
                <a:gd name="T53" fmla="*/ 2147483646 h 592"/>
                <a:gd name="T54" fmla="*/ 2147483646 w 667"/>
                <a:gd name="T55" fmla="*/ 2147483646 h 592"/>
                <a:gd name="T56" fmla="*/ 2147483646 w 667"/>
                <a:gd name="T57" fmla="*/ 2147483646 h 592"/>
                <a:gd name="T58" fmla="*/ 2147483646 w 667"/>
                <a:gd name="T59" fmla="*/ 2147483646 h 592"/>
                <a:gd name="T60" fmla="*/ 2147483646 w 667"/>
                <a:gd name="T61" fmla="*/ 2147483646 h 592"/>
                <a:gd name="T62" fmla="*/ 2147483646 w 667"/>
                <a:gd name="T63" fmla="*/ 2147483646 h 592"/>
                <a:gd name="T64" fmla="*/ 2147483646 w 667"/>
                <a:gd name="T65" fmla="*/ 0 h 592"/>
                <a:gd name="T66" fmla="*/ 2147483646 w 667"/>
                <a:gd name="T67" fmla="*/ 2147483646 h 592"/>
                <a:gd name="T68" fmla="*/ 2147483646 w 667"/>
                <a:gd name="T69" fmla="*/ 2147483646 h 592"/>
                <a:gd name="T70" fmla="*/ 2147483646 w 667"/>
                <a:gd name="T71" fmla="*/ 2147483646 h 592"/>
                <a:gd name="T72" fmla="*/ 2147483646 w 667"/>
                <a:gd name="T73" fmla="*/ 2147483646 h 592"/>
                <a:gd name="T74" fmla="*/ 2147483646 w 667"/>
                <a:gd name="T75" fmla="*/ 2147483646 h 592"/>
                <a:gd name="T76" fmla="*/ 2147483646 w 667"/>
                <a:gd name="T77" fmla="*/ 2147483646 h 592"/>
                <a:gd name="T78" fmla="*/ 2147483646 w 667"/>
                <a:gd name="T79" fmla="*/ 2147483646 h 592"/>
                <a:gd name="T80" fmla="*/ 2147483646 w 667"/>
                <a:gd name="T81" fmla="*/ 2147483646 h 592"/>
                <a:gd name="T82" fmla="*/ 2147483646 w 667"/>
                <a:gd name="T83" fmla="*/ 2147483646 h 592"/>
                <a:gd name="T84" fmla="*/ 2147483646 w 667"/>
                <a:gd name="T85" fmla="*/ 2147483646 h 592"/>
                <a:gd name="T86" fmla="*/ 2147483646 w 667"/>
                <a:gd name="T87" fmla="*/ 2147483646 h 592"/>
                <a:gd name="T88" fmla="*/ 2147483646 w 667"/>
                <a:gd name="T89" fmla="*/ 2147483646 h 592"/>
                <a:gd name="T90" fmla="*/ 2147483646 w 667"/>
                <a:gd name="T91" fmla="*/ 2147483646 h 592"/>
                <a:gd name="T92" fmla="*/ 2147483646 w 667"/>
                <a:gd name="T93" fmla="*/ 2147483646 h 592"/>
                <a:gd name="T94" fmla="*/ 2147483646 w 667"/>
                <a:gd name="T95" fmla="*/ 2147483646 h 592"/>
                <a:gd name="T96" fmla="*/ 2147483646 w 667"/>
                <a:gd name="T97" fmla="*/ 2147483646 h 592"/>
                <a:gd name="T98" fmla="*/ 2147483646 w 667"/>
                <a:gd name="T99" fmla="*/ 2147483646 h 592"/>
                <a:gd name="T100" fmla="*/ 2147483646 w 667"/>
                <a:gd name="T101" fmla="*/ 2147483646 h 592"/>
                <a:gd name="T102" fmla="*/ 2147483646 w 667"/>
                <a:gd name="T103" fmla="*/ 2147483646 h 592"/>
                <a:gd name="T104" fmla="*/ 2147483646 w 667"/>
                <a:gd name="T105" fmla="*/ 2147483646 h 592"/>
                <a:gd name="T106" fmla="*/ 0 w 667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7" h="592">
                  <a:moveTo>
                    <a:pt x="11" y="394"/>
                  </a:moveTo>
                  <a:cubicBezTo>
                    <a:pt x="17" y="394"/>
                    <a:pt x="25" y="391"/>
                    <a:pt x="30" y="397"/>
                  </a:cubicBezTo>
                  <a:cubicBezTo>
                    <a:pt x="38" y="395"/>
                    <a:pt x="45" y="400"/>
                    <a:pt x="52" y="401"/>
                  </a:cubicBezTo>
                  <a:cubicBezTo>
                    <a:pt x="54" y="402"/>
                    <a:pt x="56" y="403"/>
                    <a:pt x="57" y="404"/>
                  </a:cubicBezTo>
                  <a:cubicBezTo>
                    <a:pt x="58" y="406"/>
                    <a:pt x="60" y="409"/>
                    <a:pt x="60" y="411"/>
                  </a:cubicBezTo>
                  <a:cubicBezTo>
                    <a:pt x="60" y="413"/>
                    <a:pt x="59" y="416"/>
                    <a:pt x="58" y="417"/>
                  </a:cubicBezTo>
                  <a:cubicBezTo>
                    <a:pt x="64" y="417"/>
                    <a:pt x="69" y="417"/>
                    <a:pt x="74" y="418"/>
                  </a:cubicBezTo>
                  <a:cubicBezTo>
                    <a:pt x="81" y="420"/>
                    <a:pt x="87" y="421"/>
                    <a:pt x="92" y="417"/>
                  </a:cubicBezTo>
                  <a:cubicBezTo>
                    <a:pt x="96" y="415"/>
                    <a:pt x="98" y="415"/>
                    <a:pt x="100" y="419"/>
                  </a:cubicBezTo>
                  <a:cubicBezTo>
                    <a:pt x="102" y="423"/>
                    <a:pt x="104" y="426"/>
                    <a:pt x="107" y="430"/>
                  </a:cubicBezTo>
                  <a:cubicBezTo>
                    <a:pt x="113" y="437"/>
                    <a:pt x="111" y="443"/>
                    <a:pt x="105" y="449"/>
                  </a:cubicBezTo>
                  <a:cubicBezTo>
                    <a:pt x="109" y="457"/>
                    <a:pt x="109" y="457"/>
                    <a:pt x="105" y="468"/>
                  </a:cubicBezTo>
                  <a:cubicBezTo>
                    <a:pt x="106" y="472"/>
                    <a:pt x="106" y="475"/>
                    <a:pt x="107" y="478"/>
                  </a:cubicBezTo>
                  <a:cubicBezTo>
                    <a:pt x="110" y="486"/>
                    <a:pt x="107" y="496"/>
                    <a:pt x="117" y="501"/>
                  </a:cubicBezTo>
                  <a:cubicBezTo>
                    <a:pt x="112" y="508"/>
                    <a:pt x="116" y="513"/>
                    <a:pt x="118" y="518"/>
                  </a:cubicBezTo>
                  <a:cubicBezTo>
                    <a:pt x="122" y="525"/>
                    <a:pt x="126" y="532"/>
                    <a:pt x="127" y="540"/>
                  </a:cubicBezTo>
                  <a:cubicBezTo>
                    <a:pt x="128" y="548"/>
                    <a:pt x="125" y="556"/>
                    <a:pt x="124" y="565"/>
                  </a:cubicBezTo>
                  <a:cubicBezTo>
                    <a:pt x="127" y="569"/>
                    <a:pt x="130" y="573"/>
                    <a:pt x="132" y="576"/>
                  </a:cubicBezTo>
                  <a:cubicBezTo>
                    <a:pt x="137" y="577"/>
                    <a:pt x="141" y="580"/>
                    <a:pt x="144" y="579"/>
                  </a:cubicBezTo>
                  <a:cubicBezTo>
                    <a:pt x="152" y="575"/>
                    <a:pt x="155" y="580"/>
                    <a:pt x="158" y="585"/>
                  </a:cubicBezTo>
                  <a:cubicBezTo>
                    <a:pt x="160" y="587"/>
                    <a:pt x="162" y="589"/>
                    <a:pt x="164" y="592"/>
                  </a:cubicBezTo>
                  <a:cubicBezTo>
                    <a:pt x="165" y="590"/>
                    <a:pt x="167" y="588"/>
                    <a:pt x="167" y="587"/>
                  </a:cubicBezTo>
                  <a:cubicBezTo>
                    <a:pt x="167" y="580"/>
                    <a:pt x="173" y="578"/>
                    <a:pt x="178" y="575"/>
                  </a:cubicBezTo>
                  <a:cubicBezTo>
                    <a:pt x="181" y="573"/>
                    <a:pt x="187" y="575"/>
                    <a:pt x="190" y="572"/>
                  </a:cubicBezTo>
                  <a:cubicBezTo>
                    <a:pt x="193" y="570"/>
                    <a:pt x="193" y="564"/>
                    <a:pt x="195" y="560"/>
                  </a:cubicBezTo>
                  <a:cubicBezTo>
                    <a:pt x="199" y="554"/>
                    <a:pt x="202" y="549"/>
                    <a:pt x="200" y="543"/>
                  </a:cubicBezTo>
                  <a:cubicBezTo>
                    <a:pt x="200" y="542"/>
                    <a:pt x="201" y="541"/>
                    <a:pt x="201" y="542"/>
                  </a:cubicBezTo>
                  <a:cubicBezTo>
                    <a:pt x="205" y="539"/>
                    <a:pt x="209" y="538"/>
                    <a:pt x="211" y="536"/>
                  </a:cubicBezTo>
                  <a:cubicBezTo>
                    <a:pt x="216" y="530"/>
                    <a:pt x="221" y="526"/>
                    <a:pt x="227" y="524"/>
                  </a:cubicBezTo>
                  <a:cubicBezTo>
                    <a:pt x="230" y="522"/>
                    <a:pt x="233" y="521"/>
                    <a:pt x="236" y="524"/>
                  </a:cubicBezTo>
                  <a:cubicBezTo>
                    <a:pt x="238" y="526"/>
                    <a:pt x="241" y="526"/>
                    <a:pt x="243" y="525"/>
                  </a:cubicBezTo>
                  <a:cubicBezTo>
                    <a:pt x="248" y="523"/>
                    <a:pt x="252" y="519"/>
                    <a:pt x="256" y="515"/>
                  </a:cubicBezTo>
                  <a:cubicBezTo>
                    <a:pt x="261" y="509"/>
                    <a:pt x="267" y="504"/>
                    <a:pt x="273" y="499"/>
                  </a:cubicBezTo>
                  <a:cubicBezTo>
                    <a:pt x="274" y="498"/>
                    <a:pt x="276" y="496"/>
                    <a:pt x="278" y="495"/>
                  </a:cubicBezTo>
                  <a:cubicBezTo>
                    <a:pt x="286" y="505"/>
                    <a:pt x="286" y="505"/>
                    <a:pt x="299" y="504"/>
                  </a:cubicBezTo>
                  <a:cubicBezTo>
                    <a:pt x="301" y="504"/>
                    <a:pt x="303" y="504"/>
                    <a:pt x="306" y="504"/>
                  </a:cubicBezTo>
                  <a:cubicBezTo>
                    <a:pt x="309" y="499"/>
                    <a:pt x="311" y="494"/>
                    <a:pt x="319" y="497"/>
                  </a:cubicBezTo>
                  <a:cubicBezTo>
                    <a:pt x="321" y="493"/>
                    <a:pt x="323" y="490"/>
                    <a:pt x="325" y="487"/>
                  </a:cubicBezTo>
                  <a:cubicBezTo>
                    <a:pt x="330" y="480"/>
                    <a:pt x="340" y="480"/>
                    <a:pt x="344" y="487"/>
                  </a:cubicBezTo>
                  <a:cubicBezTo>
                    <a:pt x="346" y="489"/>
                    <a:pt x="347" y="492"/>
                    <a:pt x="349" y="495"/>
                  </a:cubicBezTo>
                  <a:cubicBezTo>
                    <a:pt x="350" y="492"/>
                    <a:pt x="351" y="490"/>
                    <a:pt x="351" y="489"/>
                  </a:cubicBezTo>
                  <a:cubicBezTo>
                    <a:pt x="354" y="483"/>
                    <a:pt x="357" y="478"/>
                    <a:pt x="364" y="477"/>
                  </a:cubicBezTo>
                  <a:cubicBezTo>
                    <a:pt x="373" y="475"/>
                    <a:pt x="382" y="474"/>
                    <a:pt x="387" y="465"/>
                  </a:cubicBezTo>
                  <a:cubicBezTo>
                    <a:pt x="387" y="465"/>
                    <a:pt x="387" y="464"/>
                    <a:pt x="387" y="463"/>
                  </a:cubicBezTo>
                  <a:cubicBezTo>
                    <a:pt x="385" y="457"/>
                    <a:pt x="386" y="455"/>
                    <a:pt x="393" y="455"/>
                  </a:cubicBezTo>
                  <a:cubicBezTo>
                    <a:pt x="396" y="456"/>
                    <a:pt x="398" y="456"/>
                    <a:pt x="400" y="456"/>
                  </a:cubicBezTo>
                  <a:cubicBezTo>
                    <a:pt x="399" y="450"/>
                    <a:pt x="398" y="445"/>
                    <a:pt x="397" y="441"/>
                  </a:cubicBezTo>
                  <a:cubicBezTo>
                    <a:pt x="416" y="428"/>
                    <a:pt x="411" y="428"/>
                    <a:pt x="433" y="434"/>
                  </a:cubicBezTo>
                  <a:cubicBezTo>
                    <a:pt x="443" y="438"/>
                    <a:pt x="454" y="439"/>
                    <a:pt x="465" y="439"/>
                  </a:cubicBezTo>
                  <a:cubicBezTo>
                    <a:pt x="471" y="439"/>
                    <a:pt x="478" y="441"/>
                    <a:pt x="482" y="433"/>
                  </a:cubicBezTo>
                  <a:cubicBezTo>
                    <a:pt x="491" y="435"/>
                    <a:pt x="499" y="437"/>
                    <a:pt x="508" y="439"/>
                  </a:cubicBezTo>
                  <a:cubicBezTo>
                    <a:pt x="508" y="439"/>
                    <a:pt x="510" y="438"/>
                    <a:pt x="510" y="437"/>
                  </a:cubicBezTo>
                  <a:cubicBezTo>
                    <a:pt x="512" y="429"/>
                    <a:pt x="517" y="426"/>
                    <a:pt x="526" y="428"/>
                  </a:cubicBezTo>
                  <a:cubicBezTo>
                    <a:pt x="527" y="428"/>
                    <a:pt x="528" y="428"/>
                    <a:pt x="529" y="428"/>
                  </a:cubicBezTo>
                  <a:cubicBezTo>
                    <a:pt x="536" y="425"/>
                    <a:pt x="543" y="425"/>
                    <a:pt x="551" y="427"/>
                  </a:cubicBezTo>
                  <a:cubicBezTo>
                    <a:pt x="551" y="428"/>
                    <a:pt x="552" y="427"/>
                    <a:pt x="551" y="427"/>
                  </a:cubicBezTo>
                  <a:cubicBezTo>
                    <a:pt x="553" y="421"/>
                    <a:pt x="554" y="415"/>
                    <a:pt x="555" y="410"/>
                  </a:cubicBezTo>
                  <a:cubicBezTo>
                    <a:pt x="553" y="401"/>
                    <a:pt x="551" y="392"/>
                    <a:pt x="550" y="384"/>
                  </a:cubicBezTo>
                  <a:cubicBezTo>
                    <a:pt x="556" y="375"/>
                    <a:pt x="563" y="377"/>
                    <a:pt x="570" y="384"/>
                  </a:cubicBezTo>
                  <a:cubicBezTo>
                    <a:pt x="572" y="379"/>
                    <a:pt x="573" y="375"/>
                    <a:pt x="575" y="371"/>
                  </a:cubicBezTo>
                  <a:cubicBezTo>
                    <a:pt x="575" y="369"/>
                    <a:pt x="577" y="367"/>
                    <a:pt x="578" y="367"/>
                  </a:cubicBezTo>
                  <a:cubicBezTo>
                    <a:pt x="583" y="367"/>
                    <a:pt x="588" y="367"/>
                    <a:pt x="593" y="367"/>
                  </a:cubicBezTo>
                  <a:cubicBezTo>
                    <a:pt x="593" y="363"/>
                    <a:pt x="593" y="359"/>
                    <a:pt x="592" y="355"/>
                  </a:cubicBezTo>
                  <a:cubicBezTo>
                    <a:pt x="591" y="350"/>
                    <a:pt x="589" y="347"/>
                    <a:pt x="588" y="344"/>
                  </a:cubicBezTo>
                  <a:cubicBezTo>
                    <a:pt x="591" y="339"/>
                    <a:pt x="593" y="335"/>
                    <a:pt x="596" y="330"/>
                  </a:cubicBezTo>
                  <a:cubicBezTo>
                    <a:pt x="594" y="329"/>
                    <a:pt x="592" y="329"/>
                    <a:pt x="591" y="328"/>
                  </a:cubicBezTo>
                  <a:cubicBezTo>
                    <a:pt x="585" y="327"/>
                    <a:pt x="582" y="324"/>
                    <a:pt x="580" y="318"/>
                  </a:cubicBezTo>
                  <a:cubicBezTo>
                    <a:pt x="577" y="309"/>
                    <a:pt x="572" y="301"/>
                    <a:pt x="568" y="292"/>
                  </a:cubicBezTo>
                  <a:cubicBezTo>
                    <a:pt x="563" y="283"/>
                    <a:pt x="557" y="274"/>
                    <a:pt x="552" y="265"/>
                  </a:cubicBezTo>
                  <a:cubicBezTo>
                    <a:pt x="551" y="263"/>
                    <a:pt x="551" y="260"/>
                    <a:pt x="551" y="259"/>
                  </a:cubicBezTo>
                  <a:cubicBezTo>
                    <a:pt x="553" y="254"/>
                    <a:pt x="551" y="250"/>
                    <a:pt x="548" y="248"/>
                  </a:cubicBezTo>
                  <a:cubicBezTo>
                    <a:pt x="543" y="244"/>
                    <a:pt x="544" y="239"/>
                    <a:pt x="545" y="235"/>
                  </a:cubicBezTo>
                  <a:cubicBezTo>
                    <a:pt x="547" y="230"/>
                    <a:pt x="551" y="227"/>
                    <a:pt x="554" y="222"/>
                  </a:cubicBezTo>
                  <a:cubicBezTo>
                    <a:pt x="552" y="213"/>
                    <a:pt x="555" y="202"/>
                    <a:pt x="563" y="200"/>
                  </a:cubicBezTo>
                  <a:cubicBezTo>
                    <a:pt x="568" y="198"/>
                    <a:pt x="570" y="195"/>
                    <a:pt x="572" y="191"/>
                  </a:cubicBezTo>
                  <a:cubicBezTo>
                    <a:pt x="573" y="186"/>
                    <a:pt x="575" y="182"/>
                    <a:pt x="577" y="178"/>
                  </a:cubicBezTo>
                  <a:cubicBezTo>
                    <a:pt x="578" y="175"/>
                    <a:pt x="579" y="171"/>
                    <a:pt x="581" y="169"/>
                  </a:cubicBezTo>
                  <a:cubicBezTo>
                    <a:pt x="588" y="164"/>
                    <a:pt x="588" y="158"/>
                    <a:pt x="585" y="151"/>
                  </a:cubicBezTo>
                  <a:cubicBezTo>
                    <a:pt x="583" y="147"/>
                    <a:pt x="585" y="145"/>
                    <a:pt x="589" y="143"/>
                  </a:cubicBezTo>
                  <a:cubicBezTo>
                    <a:pt x="598" y="141"/>
                    <a:pt x="607" y="140"/>
                    <a:pt x="614" y="148"/>
                  </a:cubicBezTo>
                  <a:cubicBezTo>
                    <a:pt x="618" y="153"/>
                    <a:pt x="624" y="153"/>
                    <a:pt x="629" y="152"/>
                  </a:cubicBezTo>
                  <a:cubicBezTo>
                    <a:pt x="631" y="144"/>
                    <a:pt x="632" y="136"/>
                    <a:pt x="634" y="128"/>
                  </a:cubicBezTo>
                  <a:cubicBezTo>
                    <a:pt x="637" y="128"/>
                    <a:pt x="639" y="128"/>
                    <a:pt x="641" y="128"/>
                  </a:cubicBezTo>
                  <a:cubicBezTo>
                    <a:pt x="646" y="128"/>
                    <a:pt x="650" y="126"/>
                    <a:pt x="652" y="121"/>
                  </a:cubicBezTo>
                  <a:cubicBezTo>
                    <a:pt x="654" y="114"/>
                    <a:pt x="657" y="106"/>
                    <a:pt x="659" y="99"/>
                  </a:cubicBezTo>
                  <a:cubicBezTo>
                    <a:pt x="660" y="95"/>
                    <a:pt x="660" y="92"/>
                    <a:pt x="664" y="89"/>
                  </a:cubicBezTo>
                  <a:cubicBezTo>
                    <a:pt x="665" y="87"/>
                    <a:pt x="666" y="84"/>
                    <a:pt x="667" y="79"/>
                  </a:cubicBezTo>
                  <a:cubicBezTo>
                    <a:pt x="659" y="82"/>
                    <a:pt x="653" y="84"/>
                    <a:pt x="647" y="87"/>
                  </a:cubicBezTo>
                  <a:cubicBezTo>
                    <a:pt x="643" y="88"/>
                    <a:pt x="636" y="87"/>
                    <a:pt x="633" y="84"/>
                  </a:cubicBezTo>
                  <a:cubicBezTo>
                    <a:pt x="630" y="81"/>
                    <a:pt x="630" y="75"/>
                    <a:pt x="634" y="71"/>
                  </a:cubicBezTo>
                  <a:cubicBezTo>
                    <a:pt x="641" y="63"/>
                    <a:pt x="643" y="53"/>
                    <a:pt x="645" y="43"/>
                  </a:cubicBezTo>
                  <a:cubicBezTo>
                    <a:pt x="642" y="39"/>
                    <a:pt x="638" y="35"/>
                    <a:pt x="635" y="31"/>
                  </a:cubicBezTo>
                  <a:cubicBezTo>
                    <a:pt x="622" y="33"/>
                    <a:pt x="622" y="33"/>
                    <a:pt x="619" y="24"/>
                  </a:cubicBezTo>
                  <a:cubicBezTo>
                    <a:pt x="611" y="19"/>
                    <a:pt x="600" y="23"/>
                    <a:pt x="595" y="13"/>
                  </a:cubicBezTo>
                  <a:cubicBezTo>
                    <a:pt x="592" y="14"/>
                    <a:pt x="590" y="15"/>
                    <a:pt x="589" y="17"/>
                  </a:cubicBezTo>
                  <a:cubicBezTo>
                    <a:pt x="578" y="26"/>
                    <a:pt x="569" y="25"/>
                    <a:pt x="561" y="12"/>
                  </a:cubicBezTo>
                  <a:cubicBezTo>
                    <a:pt x="559" y="8"/>
                    <a:pt x="557" y="6"/>
                    <a:pt x="553" y="8"/>
                  </a:cubicBezTo>
                  <a:cubicBezTo>
                    <a:pt x="548" y="11"/>
                    <a:pt x="544" y="9"/>
                    <a:pt x="541" y="5"/>
                  </a:cubicBezTo>
                  <a:cubicBezTo>
                    <a:pt x="540" y="3"/>
                    <a:pt x="538" y="2"/>
                    <a:pt x="535" y="0"/>
                  </a:cubicBezTo>
                  <a:cubicBezTo>
                    <a:pt x="530" y="12"/>
                    <a:pt x="526" y="24"/>
                    <a:pt x="522" y="36"/>
                  </a:cubicBezTo>
                  <a:cubicBezTo>
                    <a:pt x="524" y="37"/>
                    <a:pt x="527" y="38"/>
                    <a:pt x="529" y="40"/>
                  </a:cubicBezTo>
                  <a:cubicBezTo>
                    <a:pt x="532" y="38"/>
                    <a:pt x="535" y="37"/>
                    <a:pt x="538" y="36"/>
                  </a:cubicBezTo>
                  <a:cubicBezTo>
                    <a:pt x="545" y="35"/>
                    <a:pt x="548" y="38"/>
                    <a:pt x="547" y="45"/>
                  </a:cubicBezTo>
                  <a:cubicBezTo>
                    <a:pt x="547" y="47"/>
                    <a:pt x="545" y="49"/>
                    <a:pt x="544" y="51"/>
                  </a:cubicBezTo>
                  <a:cubicBezTo>
                    <a:pt x="544" y="53"/>
                    <a:pt x="543" y="55"/>
                    <a:pt x="543" y="57"/>
                  </a:cubicBezTo>
                  <a:cubicBezTo>
                    <a:pt x="552" y="59"/>
                    <a:pt x="559" y="61"/>
                    <a:pt x="567" y="63"/>
                  </a:cubicBezTo>
                  <a:cubicBezTo>
                    <a:pt x="574" y="65"/>
                    <a:pt x="578" y="75"/>
                    <a:pt x="575" y="80"/>
                  </a:cubicBezTo>
                  <a:cubicBezTo>
                    <a:pt x="573" y="84"/>
                    <a:pt x="570" y="88"/>
                    <a:pt x="570" y="93"/>
                  </a:cubicBezTo>
                  <a:cubicBezTo>
                    <a:pt x="570" y="95"/>
                    <a:pt x="566" y="97"/>
                    <a:pt x="564" y="97"/>
                  </a:cubicBezTo>
                  <a:cubicBezTo>
                    <a:pt x="556" y="100"/>
                    <a:pt x="548" y="101"/>
                    <a:pt x="541" y="104"/>
                  </a:cubicBezTo>
                  <a:cubicBezTo>
                    <a:pt x="533" y="106"/>
                    <a:pt x="526" y="106"/>
                    <a:pt x="521" y="100"/>
                  </a:cubicBezTo>
                  <a:cubicBezTo>
                    <a:pt x="516" y="103"/>
                    <a:pt x="511" y="103"/>
                    <a:pt x="509" y="109"/>
                  </a:cubicBezTo>
                  <a:cubicBezTo>
                    <a:pt x="506" y="122"/>
                    <a:pt x="496" y="126"/>
                    <a:pt x="484" y="128"/>
                  </a:cubicBezTo>
                  <a:cubicBezTo>
                    <a:pt x="481" y="128"/>
                    <a:pt x="478" y="130"/>
                    <a:pt x="475" y="131"/>
                  </a:cubicBezTo>
                  <a:cubicBezTo>
                    <a:pt x="470" y="133"/>
                    <a:pt x="466" y="136"/>
                    <a:pt x="461" y="138"/>
                  </a:cubicBezTo>
                  <a:cubicBezTo>
                    <a:pt x="456" y="141"/>
                    <a:pt x="449" y="141"/>
                    <a:pt x="446" y="148"/>
                  </a:cubicBezTo>
                  <a:cubicBezTo>
                    <a:pt x="446" y="150"/>
                    <a:pt x="442" y="151"/>
                    <a:pt x="440" y="151"/>
                  </a:cubicBezTo>
                  <a:cubicBezTo>
                    <a:pt x="436" y="152"/>
                    <a:pt x="432" y="150"/>
                    <a:pt x="429" y="153"/>
                  </a:cubicBezTo>
                  <a:cubicBezTo>
                    <a:pt x="428" y="154"/>
                    <a:pt x="426" y="154"/>
                    <a:pt x="425" y="153"/>
                  </a:cubicBezTo>
                  <a:cubicBezTo>
                    <a:pt x="419" y="152"/>
                    <a:pt x="414" y="149"/>
                    <a:pt x="409" y="147"/>
                  </a:cubicBezTo>
                  <a:cubicBezTo>
                    <a:pt x="405" y="148"/>
                    <a:pt x="401" y="150"/>
                    <a:pt x="399" y="153"/>
                  </a:cubicBezTo>
                  <a:cubicBezTo>
                    <a:pt x="399" y="154"/>
                    <a:pt x="398" y="154"/>
                    <a:pt x="398" y="155"/>
                  </a:cubicBezTo>
                  <a:cubicBezTo>
                    <a:pt x="395" y="161"/>
                    <a:pt x="390" y="164"/>
                    <a:pt x="383" y="163"/>
                  </a:cubicBezTo>
                  <a:cubicBezTo>
                    <a:pt x="381" y="163"/>
                    <a:pt x="379" y="163"/>
                    <a:pt x="378" y="163"/>
                  </a:cubicBezTo>
                  <a:cubicBezTo>
                    <a:pt x="374" y="168"/>
                    <a:pt x="372" y="173"/>
                    <a:pt x="377" y="178"/>
                  </a:cubicBezTo>
                  <a:cubicBezTo>
                    <a:pt x="378" y="180"/>
                    <a:pt x="378" y="183"/>
                    <a:pt x="377" y="185"/>
                  </a:cubicBezTo>
                  <a:cubicBezTo>
                    <a:pt x="376" y="191"/>
                    <a:pt x="370" y="192"/>
                    <a:pt x="366" y="194"/>
                  </a:cubicBezTo>
                  <a:cubicBezTo>
                    <a:pt x="364" y="195"/>
                    <a:pt x="361" y="195"/>
                    <a:pt x="361" y="196"/>
                  </a:cubicBezTo>
                  <a:cubicBezTo>
                    <a:pt x="358" y="200"/>
                    <a:pt x="355" y="203"/>
                    <a:pt x="351" y="202"/>
                  </a:cubicBezTo>
                  <a:cubicBezTo>
                    <a:pt x="347" y="202"/>
                    <a:pt x="343" y="201"/>
                    <a:pt x="339" y="199"/>
                  </a:cubicBezTo>
                  <a:cubicBezTo>
                    <a:pt x="332" y="196"/>
                    <a:pt x="325" y="196"/>
                    <a:pt x="318" y="197"/>
                  </a:cubicBezTo>
                  <a:cubicBezTo>
                    <a:pt x="314" y="198"/>
                    <a:pt x="310" y="199"/>
                    <a:pt x="304" y="200"/>
                  </a:cubicBezTo>
                  <a:cubicBezTo>
                    <a:pt x="305" y="200"/>
                    <a:pt x="304" y="200"/>
                    <a:pt x="304" y="201"/>
                  </a:cubicBezTo>
                  <a:cubicBezTo>
                    <a:pt x="299" y="208"/>
                    <a:pt x="296" y="208"/>
                    <a:pt x="289" y="205"/>
                  </a:cubicBezTo>
                  <a:cubicBezTo>
                    <a:pt x="288" y="204"/>
                    <a:pt x="287" y="202"/>
                    <a:pt x="286" y="201"/>
                  </a:cubicBezTo>
                  <a:cubicBezTo>
                    <a:pt x="281" y="195"/>
                    <a:pt x="275" y="196"/>
                    <a:pt x="270" y="203"/>
                  </a:cubicBezTo>
                  <a:cubicBezTo>
                    <a:pt x="268" y="206"/>
                    <a:pt x="266" y="207"/>
                    <a:pt x="263" y="208"/>
                  </a:cubicBezTo>
                  <a:cubicBezTo>
                    <a:pt x="258" y="209"/>
                    <a:pt x="254" y="209"/>
                    <a:pt x="249" y="208"/>
                  </a:cubicBezTo>
                  <a:cubicBezTo>
                    <a:pt x="243" y="207"/>
                    <a:pt x="237" y="205"/>
                    <a:pt x="232" y="212"/>
                  </a:cubicBezTo>
                  <a:cubicBezTo>
                    <a:pt x="238" y="222"/>
                    <a:pt x="238" y="233"/>
                    <a:pt x="227" y="238"/>
                  </a:cubicBezTo>
                  <a:cubicBezTo>
                    <a:pt x="230" y="249"/>
                    <a:pt x="230" y="250"/>
                    <a:pt x="220" y="256"/>
                  </a:cubicBezTo>
                  <a:cubicBezTo>
                    <a:pt x="218" y="257"/>
                    <a:pt x="216" y="259"/>
                    <a:pt x="215" y="260"/>
                  </a:cubicBezTo>
                  <a:cubicBezTo>
                    <a:pt x="210" y="266"/>
                    <a:pt x="206" y="271"/>
                    <a:pt x="202" y="276"/>
                  </a:cubicBezTo>
                  <a:cubicBezTo>
                    <a:pt x="195" y="273"/>
                    <a:pt x="189" y="271"/>
                    <a:pt x="184" y="269"/>
                  </a:cubicBezTo>
                  <a:cubicBezTo>
                    <a:pt x="180" y="267"/>
                    <a:pt x="177" y="265"/>
                    <a:pt x="176" y="260"/>
                  </a:cubicBezTo>
                  <a:cubicBezTo>
                    <a:pt x="176" y="257"/>
                    <a:pt x="174" y="254"/>
                    <a:pt x="172" y="252"/>
                  </a:cubicBezTo>
                  <a:cubicBezTo>
                    <a:pt x="170" y="258"/>
                    <a:pt x="167" y="262"/>
                    <a:pt x="162" y="265"/>
                  </a:cubicBezTo>
                  <a:cubicBezTo>
                    <a:pt x="157" y="268"/>
                    <a:pt x="153" y="270"/>
                    <a:pt x="149" y="273"/>
                  </a:cubicBezTo>
                  <a:cubicBezTo>
                    <a:pt x="148" y="287"/>
                    <a:pt x="148" y="287"/>
                    <a:pt x="135" y="290"/>
                  </a:cubicBezTo>
                  <a:cubicBezTo>
                    <a:pt x="134" y="290"/>
                    <a:pt x="132" y="291"/>
                    <a:pt x="130" y="291"/>
                  </a:cubicBezTo>
                  <a:cubicBezTo>
                    <a:pt x="129" y="289"/>
                    <a:pt x="127" y="286"/>
                    <a:pt x="126" y="284"/>
                  </a:cubicBezTo>
                  <a:cubicBezTo>
                    <a:pt x="123" y="280"/>
                    <a:pt x="121" y="279"/>
                    <a:pt x="118" y="282"/>
                  </a:cubicBezTo>
                  <a:cubicBezTo>
                    <a:pt x="113" y="287"/>
                    <a:pt x="110" y="293"/>
                    <a:pt x="110" y="299"/>
                  </a:cubicBezTo>
                  <a:cubicBezTo>
                    <a:pt x="110" y="301"/>
                    <a:pt x="110" y="303"/>
                    <a:pt x="110" y="304"/>
                  </a:cubicBezTo>
                  <a:cubicBezTo>
                    <a:pt x="107" y="310"/>
                    <a:pt x="104" y="317"/>
                    <a:pt x="100" y="322"/>
                  </a:cubicBezTo>
                  <a:cubicBezTo>
                    <a:pt x="98" y="325"/>
                    <a:pt x="97" y="327"/>
                    <a:pt x="96" y="330"/>
                  </a:cubicBezTo>
                  <a:cubicBezTo>
                    <a:pt x="96" y="332"/>
                    <a:pt x="95" y="334"/>
                    <a:pt x="93" y="334"/>
                  </a:cubicBezTo>
                  <a:cubicBezTo>
                    <a:pt x="83" y="334"/>
                    <a:pt x="74" y="333"/>
                    <a:pt x="64" y="329"/>
                  </a:cubicBezTo>
                  <a:cubicBezTo>
                    <a:pt x="55" y="337"/>
                    <a:pt x="44" y="336"/>
                    <a:pt x="33" y="332"/>
                  </a:cubicBezTo>
                  <a:cubicBezTo>
                    <a:pt x="27" y="342"/>
                    <a:pt x="26" y="347"/>
                    <a:pt x="27" y="358"/>
                  </a:cubicBezTo>
                  <a:cubicBezTo>
                    <a:pt x="27" y="361"/>
                    <a:pt x="26" y="366"/>
                    <a:pt x="24" y="368"/>
                  </a:cubicBezTo>
                  <a:cubicBezTo>
                    <a:pt x="15" y="374"/>
                    <a:pt x="12" y="387"/>
                    <a:pt x="0" y="388"/>
                  </a:cubicBezTo>
                  <a:cubicBezTo>
                    <a:pt x="3" y="392"/>
                    <a:pt x="6" y="394"/>
                    <a:pt x="11" y="3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B7EDF65-AF2E-4C48-A8B5-8399B82DD8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08176"/>
              <a:ext cx="1798638" cy="2662238"/>
            </a:xfrm>
            <a:custGeom>
              <a:avLst/>
              <a:gdLst>
                <a:gd name="T0" fmla="*/ 2147483646 w 483"/>
                <a:gd name="T1" fmla="*/ 2147483646 h 714"/>
                <a:gd name="T2" fmla="*/ 0 w 483"/>
                <a:gd name="T3" fmla="*/ 2147483646 h 714"/>
                <a:gd name="T4" fmla="*/ 2147483646 w 483"/>
                <a:gd name="T5" fmla="*/ 2147483646 h 714"/>
                <a:gd name="T6" fmla="*/ 2147483646 w 483"/>
                <a:gd name="T7" fmla="*/ 2147483646 h 714"/>
                <a:gd name="T8" fmla="*/ 2147483646 w 483"/>
                <a:gd name="T9" fmla="*/ 2147483646 h 714"/>
                <a:gd name="T10" fmla="*/ 2147483646 w 483"/>
                <a:gd name="T11" fmla="*/ 2147483646 h 714"/>
                <a:gd name="T12" fmla="*/ 2147483646 w 483"/>
                <a:gd name="T13" fmla="*/ 2147483646 h 714"/>
                <a:gd name="T14" fmla="*/ 2147483646 w 483"/>
                <a:gd name="T15" fmla="*/ 2147483646 h 714"/>
                <a:gd name="T16" fmla="*/ 2147483646 w 483"/>
                <a:gd name="T17" fmla="*/ 2147483646 h 714"/>
                <a:gd name="T18" fmla="*/ 2147483646 w 483"/>
                <a:gd name="T19" fmla="*/ 2147483646 h 714"/>
                <a:gd name="T20" fmla="*/ 2147483646 w 483"/>
                <a:gd name="T21" fmla="*/ 2147483646 h 714"/>
                <a:gd name="T22" fmla="*/ 2147483646 w 483"/>
                <a:gd name="T23" fmla="*/ 2147483646 h 714"/>
                <a:gd name="T24" fmla="*/ 2147483646 w 483"/>
                <a:gd name="T25" fmla="*/ 2147483646 h 714"/>
                <a:gd name="T26" fmla="*/ 2147483646 w 483"/>
                <a:gd name="T27" fmla="*/ 2147483646 h 714"/>
                <a:gd name="T28" fmla="*/ 2147483646 w 483"/>
                <a:gd name="T29" fmla="*/ 2147483646 h 714"/>
                <a:gd name="T30" fmla="*/ 2147483646 w 483"/>
                <a:gd name="T31" fmla="*/ 2147483646 h 714"/>
                <a:gd name="T32" fmla="*/ 2147483646 w 483"/>
                <a:gd name="T33" fmla="*/ 2147483646 h 714"/>
                <a:gd name="T34" fmla="*/ 2147483646 w 483"/>
                <a:gd name="T35" fmla="*/ 2147483646 h 714"/>
                <a:gd name="T36" fmla="*/ 2147483646 w 483"/>
                <a:gd name="T37" fmla="*/ 2147483646 h 714"/>
                <a:gd name="T38" fmla="*/ 2147483646 w 483"/>
                <a:gd name="T39" fmla="*/ 2147483646 h 714"/>
                <a:gd name="T40" fmla="*/ 2147483646 w 483"/>
                <a:gd name="T41" fmla="*/ 2147483646 h 714"/>
                <a:gd name="T42" fmla="*/ 2147483646 w 483"/>
                <a:gd name="T43" fmla="*/ 2147483646 h 714"/>
                <a:gd name="T44" fmla="*/ 2147483646 w 483"/>
                <a:gd name="T45" fmla="*/ 2147483646 h 714"/>
                <a:gd name="T46" fmla="*/ 2147483646 w 483"/>
                <a:gd name="T47" fmla="*/ 2147483646 h 714"/>
                <a:gd name="T48" fmla="*/ 2147483646 w 483"/>
                <a:gd name="T49" fmla="*/ 2147483646 h 714"/>
                <a:gd name="T50" fmla="*/ 2147483646 w 483"/>
                <a:gd name="T51" fmla="*/ 2147483646 h 714"/>
                <a:gd name="T52" fmla="*/ 2147483646 w 483"/>
                <a:gd name="T53" fmla="*/ 2147483646 h 714"/>
                <a:gd name="T54" fmla="*/ 2147483646 w 483"/>
                <a:gd name="T55" fmla="*/ 2147483646 h 714"/>
                <a:gd name="T56" fmla="*/ 2147483646 w 483"/>
                <a:gd name="T57" fmla="*/ 2147483646 h 714"/>
                <a:gd name="T58" fmla="*/ 2147483646 w 483"/>
                <a:gd name="T59" fmla="*/ 2147483646 h 714"/>
                <a:gd name="T60" fmla="*/ 2147483646 w 483"/>
                <a:gd name="T61" fmla="*/ 2147483646 h 714"/>
                <a:gd name="T62" fmla="*/ 2147483646 w 483"/>
                <a:gd name="T63" fmla="*/ 2147483646 h 714"/>
                <a:gd name="T64" fmla="*/ 2147483646 w 483"/>
                <a:gd name="T65" fmla="*/ 2147483646 h 714"/>
                <a:gd name="T66" fmla="*/ 2147483646 w 483"/>
                <a:gd name="T67" fmla="*/ 2147483646 h 714"/>
                <a:gd name="T68" fmla="*/ 2147483646 w 483"/>
                <a:gd name="T69" fmla="*/ 2147483646 h 714"/>
                <a:gd name="T70" fmla="*/ 2147483646 w 483"/>
                <a:gd name="T71" fmla="*/ 2147483646 h 714"/>
                <a:gd name="T72" fmla="*/ 2147483646 w 483"/>
                <a:gd name="T73" fmla="*/ 2147483646 h 714"/>
                <a:gd name="T74" fmla="*/ 2147483646 w 483"/>
                <a:gd name="T75" fmla="*/ 2147483646 h 714"/>
                <a:gd name="T76" fmla="*/ 2147483646 w 483"/>
                <a:gd name="T77" fmla="*/ 2147483646 h 714"/>
                <a:gd name="T78" fmla="*/ 2147483646 w 483"/>
                <a:gd name="T79" fmla="*/ 2147483646 h 714"/>
                <a:gd name="T80" fmla="*/ 2147483646 w 483"/>
                <a:gd name="T81" fmla="*/ 2147483646 h 714"/>
                <a:gd name="T82" fmla="*/ 2147483646 w 483"/>
                <a:gd name="T83" fmla="*/ 2147483646 h 714"/>
                <a:gd name="T84" fmla="*/ 2147483646 w 483"/>
                <a:gd name="T85" fmla="*/ 2147483646 h 714"/>
                <a:gd name="T86" fmla="*/ 2147483646 w 483"/>
                <a:gd name="T87" fmla="*/ 2147483646 h 714"/>
                <a:gd name="T88" fmla="*/ 2147483646 w 483"/>
                <a:gd name="T89" fmla="*/ 2147483646 h 714"/>
                <a:gd name="T90" fmla="*/ 2147483646 w 483"/>
                <a:gd name="T91" fmla="*/ 2147483646 h 714"/>
                <a:gd name="T92" fmla="*/ 2147483646 w 483"/>
                <a:gd name="T93" fmla="*/ 2147483646 h 714"/>
                <a:gd name="T94" fmla="*/ 2147483646 w 483"/>
                <a:gd name="T95" fmla="*/ 2147483646 h 714"/>
                <a:gd name="T96" fmla="*/ 2147483646 w 483"/>
                <a:gd name="T97" fmla="*/ 2147483646 h 714"/>
                <a:gd name="T98" fmla="*/ 2147483646 w 483"/>
                <a:gd name="T99" fmla="*/ 2147483646 h 7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83" h="714">
                  <a:moveTo>
                    <a:pt x="36" y="210"/>
                  </a:moveTo>
                  <a:cubicBezTo>
                    <a:pt x="38" y="214"/>
                    <a:pt x="40" y="218"/>
                    <a:pt x="43" y="222"/>
                  </a:cubicBezTo>
                  <a:cubicBezTo>
                    <a:pt x="40" y="225"/>
                    <a:pt x="37" y="228"/>
                    <a:pt x="33" y="231"/>
                  </a:cubicBezTo>
                  <a:cubicBezTo>
                    <a:pt x="41" y="240"/>
                    <a:pt x="41" y="249"/>
                    <a:pt x="35" y="259"/>
                  </a:cubicBezTo>
                  <a:cubicBezTo>
                    <a:pt x="29" y="259"/>
                    <a:pt x="25" y="263"/>
                    <a:pt x="21" y="269"/>
                  </a:cubicBezTo>
                  <a:cubicBezTo>
                    <a:pt x="20" y="272"/>
                    <a:pt x="17" y="276"/>
                    <a:pt x="15" y="279"/>
                  </a:cubicBezTo>
                  <a:cubicBezTo>
                    <a:pt x="13" y="282"/>
                    <a:pt x="10" y="283"/>
                    <a:pt x="7" y="280"/>
                  </a:cubicBezTo>
                  <a:cubicBezTo>
                    <a:pt x="5" y="278"/>
                    <a:pt x="3" y="277"/>
                    <a:pt x="0" y="279"/>
                  </a:cubicBezTo>
                  <a:cubicBezTo>
                    <a:pt x="1" y="281"/>
                    <a:pt x="2" y="282"/>
                    <a:pt x="3" y="283"/>
                  </a:cubicBezTo>
                  <a:cubicBezTo>
                    <a:pt x="6" y="289"/>
                    <a:pt x="10" y="294"/>
                    <a:pt x="8" y="302"/>
                  </a:cubicBezTo>
                  <a:cubicBezTo>
                    <a:pt x="8" y="305"/>
                    <a:pt x="10" y="310"/>
                    <a:pt x="12" y="313"/>
                  </a:cubicBezTo>
                  <a:cubicBezTo>
                    <a:pt x="16" y="318"/>
                    <a:pt x="19" y="324"/>
                    <a:pt x="18" y="329"/>
                  </a:cubicBezTo>
                  <a:cubicBezTo>
                    <a:pt x="17" y="338"/>
                    <a:pt x="17" y="346"/>
                    <a:pt x="24" y="353"/>
                  </a:cubicBezTo>
                  <a:cubicBezTo>
                    <a:pt x="22" y="356"/>
                    <a:pt x="21" y="358"/>
                    <a:pt x="19" y="359"/>
                  </a:cubicBezTo>
                  <a:cubicBezTo>
                    <a:pt x="17" y="361"/>
                    <a:pt x="14" y="362"/>
                    <a:pt x="12" y="364"/>
                  </a:cubicBezTo>
                  <a:cubicBezTo>
                    <a:pt x="11" y="371"/>
                    <a:pt x="11" y="378"/>
                    <a:pt x="17" y="383"/>
                  </a:cubicBezTo>
                  <a:cubicBezTo>
                    <a:pt x="19" y="385"/>
                    <a:pt x="20" y="388"/>
                    <a:pt x="20" y="391"/>
                  </a:cubicBezTo>
                  <a:cubicBezTo>
                    <a:pt x="19" y="400"/>
                    <a:pt x="25" y="406"/>
                    <a:pt x="31" y="409"/>
                  </a:cubicBezTo>
                  <a:cubicBezTo>
                    <a:pt x="38" y="413"/>
                    <a:pt x="40" y="417"/>
                    <a:pt x="37" y="424"/>
                  </a:cubicBezTo>
                  <a:cubicBezTo>
                    <a:pt x="41" y="427"/>
                    <a:pt x="46" y="430"/>
                    <a:pt x="42" y="437"/>
                  </a:cubicBezTo>
                  <a:cubicBezTo>
                    <a:pt x="44" y="437"/>
                    <a:pt x="45" y="437"/>
                    <a:pt x="46" y="437"/>
                  </a:cubicBezTo>
                  <a:cubicBezTo>
                    <a:pt x="51" y="439"/>
                    <a:pt x="56" y="442"/>
                    <a:pt x="57" y="447"/>
                  </a:cubicBezTo>
                  <a:cubicBezTo>
                    <a:pt x="58" y="453"/>
                    <a:pt x="57" y="458"/>
                    <a:pt x="57" y="464"/>
                  </a:cubicBezTo>
                  <a:cubicBezTo>
                    <a:pt x="58" y="474"/>
                    <a:pt x="53" y="481"/>
                    <a:pt x="45" y="486"/>
                  </a:cubicBezTo>
                  <a:cubicBezTo>
                    <a:pt x="43" y="488"/>
                    <a:pt x="42" y="491"/>
                    <a:pt x="42" y="493"/>
                  </a:cubicBezTo>
                  <a:cubicBezTo>
                    <a:pt x="40" y="498"/>
                    <a:pt x="43" y="501"/>
                    <a:pt x="46" y="504"/>
                  </a:cubicBezTo>
                  <a:cubicBezTo>
                    <a:pt x="49" y="507"/>
                    <a:pt x="49" y="509"/>
                    <a:pt x="45" y="512"/>
                  </a:cubicBezTo>
                  <a:cubicBezTo>
                    <a:pt x="43" y="513"/>
                    <a:pt x="43" y="516"/>
                    <a:pt x="42" y="518"/>
                  </a:cubicBezTo>
                  <a:cubicBezTo>
                    <a:pt x="41" y="522"/>
                    <a:pt x="43" y="525"/>
                    <a:pt x="39" y="528"/>
                  </a:cubicBezTo>
                  <a:cubicBezTo>
                    <a:pt x="39" y="528"/>
                    <a:pt x="39" y="531"/>
                    <a:pt x="39" y="532"/>
                  </a:cubicBezTo>
                  <a:cubicBezTo>
                    <a:pt x="41" y="535"/>
                    <a:pt x="41" y="539"/>
                    <a:pt x="38" y="541"/>
                  </a:cubicBezTo>
                  <a:cubicBezTo>
                    <a:pt x="35" y="542"/>
                    <a:pt x="31" y="543"/>
                    <a:pt x="27" y="542"/>
                  </a:cubicBezTo>
                  <a:cubicBezTo>
                    <a:pt x="25" y="542"/>
                    <a:pt x="23" y="541"/>
                    <a:pt x="20" y="540"/>
                  </a:cubicBezTo>
                  <a:cubicBezTo>
                    <a:pt x="20" y="545"/>
                    <a:pt x="20" y="549"/>
                    <a:pt x="20" y="554"/>
                  </a:cubicBezTo>
                  <a:cubicBezTo>
                    <a:pt x="30" y="554"/>
                    <a:pt x="37" y="561"/>
                    <a:pt x="46" y="559"/>
                  </a:cubicBezTo>
                  <a:cubicBezTo>
                    <a:pt x="49" y="558"/>
                    <a:pt x="53" y="559"/>
                    <a:pt x="53" y="563"/>
                  </a:cubicBezTo>
                  <a:cubicBezTo>
                    <a:pt x="54" y="568"/>
                    <a:pt x="50" y="569"/>
                    <a:pt x="46" y="570"/>
                  </a:cubicBezTo>
                  <a:cubicBezTo>
                    <a:pt x="45" y="570"/>
                    <a:pt x="44" y="570"/>
                    <a:pt x="45" y="570"/>
                  </a:cubicBezTo>
                  <a:cubicBezTo>
                    <a:pt x="43" y="574"/>
                    <a:pt x="42" y="577"/>
                    <a:pt x="40" y="580"/>
                  </a:cubicBezTo>
                  <a:cubicBezTo>
                    <a:pt x="39" y="583"/>
                    <a:pt x="36" y="585"/>
                    <a:pt x="37" y="587"/>
                  </a:cubicBezTo>
                  <a:cubicBezTo>
                    <a:pt x="41" y="595"/>
                    <a:pt x="36" y="607"/>
                    <a:pt x="48" y="612"/>
                  </a:cubicBezTo>
                  <a:cubicBezTo>
                    <a:pt x="48" y="612"/>
                    <a:pt x="49" y="613"/>
                    <a:pt x="49" y="614"/>
                  </a:cubicBezTo>
                  <a:cubicBezTo>
                    <a:pt x="56" y="626"/>
                    <a:pt x="56" y="628"/>
                    <a:pt x="42" y="634"/>
                  </a:cubicBezTo>
                  <a:cubicBezTo>
                    <a:pt x="46" y="642"/>
                    <a:pt x="54" y="646"/>
                    <a:pt x="60" y="650"/>
                  </a:cubicBezTo>
                  <a:cubicBezTo>
                    <a:pt x="73" y="645"/>
                    <a:pt x="72" y="633"/>
                    <a:pt x="76" y="625"/>
                  </a:cubicBezTo>
                  <a:cubicBezTo>
                    <a:pt x="75" y="621"/>
                    <a:pt x="74" y="618"/>
                    <a:pt x="72" y="616"/>
                  </a:cubicBezTo>
                  <a:cubicBezTo>
                    <a:pt x="71" y="613"/>
                    <a:pt x="70" y="610"/>
                    <a:pt x="68" y="609"/>
                  </a:cubicBezTo>
                  <a:cubicBezTo>
                    <a:pt x="63" y="606"/>
                    <a:pt x="61" y="601"/>
                    <a:pt x="58" y="597"/>
                  </a:cubicBezTo>
                  <a:cubicBezTo>
                    <a:pt x="62" y="590"/>
                    <a:pt x="68" y="587"/>
                    <a:pt x="74" y="584"/>
                  </a:cubicBezTo>
                  <a:cubicBezTo>
                    <a:pt x="85" y="578"/>
                    <a:pt x="97" y="581"/>
                    <a:pt x="103" y="591"/>
                  </a:cubicBezTo>
                  <a:cubicBezTo>
                    <a:pt x="106" y="596"/>
                    <a:pt x="109" y="600"/>
                    <a:pt x="113" y="604"/>
                  </a:cubicBezTo>
                  <a:cubicBezTo>
                    <a:pt x="116" y="606"/>
                    <a:pt x="117" y="610"/>
                    <a:pt x="118" y="615"/>
                  </a:cubicBezTo>
                  <a:cubicBezTo>
                    <a:pt x="118" y="620"/>
                    <a:pt x="119" y="626"/>
                    <a:pt x="126" y="628"/>
                  </a:cubicBezTo>
                  <a:cubicBezTo>
                    <a:pt x="128" y="629"/>
                    <a:pt x="128" y="633"/>
                    <a:pt x="130" y="635"/>
                  </a:cubicBezTo>
                  <a:cubicBezTo>
                    <a:pt x="131" y="636"/>
                    <a:pt x="131" y="638"/>
                    <a:pt x="132" y="639"/>
                  </a:cubicBezTo>
                  <a:cubicBezTo>
                    <a:pt x="133" y="639"/>
                    <a:pt x="134" y="638"/>
                    <a:pt x="135" y="638"/>
                  </a:cubicBezTo>
                  <a:cubicBezTo>
                    <a:pt x="140" y="633"/>
                    <a:pt x="142" y="634"/>
                    <a:pt x="146" y="640"/>
                  </a:cubicBezTo>
                  <a:cubicBezTo>
                    <a:pt x="150" y="646"/>
                    <a:pt x="148" y="653"/>
                    <a:pt x="146" y="659"/>
                  </a:cubicBezTo>
                  <a:cubicBezTo>
                    <a:pt x="144" y="666"/>
                    <a:pt x="144" y="669"/>
                    <a:pt x="150" y="672"/>
                  </a:cubicBezTo>
                  <a:cubicBezTo>
                    <a:pt x="153" y="674"/>
                    <a:pt x="156" y="675"/>
                    <a:pt x="159" y="675"/>
                  </a:cubicBezTo>
                  <a:cubicBezTo>
                    <a:pt x="169" y="675"/>
                    <a:pt x="173" y="683"/>
                    <a:pt x="180" y="687"/>
                  </a:cubicBezTo>
                  <a:cubicBezTo>
                    <a:pt x="181" y="688"/>
                    <a:pt x="182" y="690"/>
                    <a:pt x="182" y="691"/>
                  </a:cubicBezTo>
                  <a:cubicBezTo>
                    <a:pt x="181" y="700"/>
                    <a:pt x="185" y="706"/>
                    <a:pt x="189" y="714"/>
                  </a:cubicBezTo>
                  <a:cubicBezTo>
                    <a:pt x="191" y="712"/>
                    <a:pt x="193" y="710"/>
                    <a:pt x="194" y="708"/>
                  </a:cubicBezTo>
                  <a:cubicBezTo>
                    <a:pt x="197" y="703"/>
                    <a:pt x="200" y="702"/>
                    <a:pt x="206" y="703"/>
                  </a:cubicBezTo>
                  <a:cubicBezTo>
                    <a:pt x="211" y="704"/>
                    <a:pt x="219" y="704"/>
                    <a:pt x="223" y="699"/>
                  </a:cubicBezTo>
                  <a:cubicBezTo>
                    <a:pt x="223" y="699"/>
                    <a:pt x="223" y="699"/>
                    <a:pt x="223" y="699"/>
                  </a:cubicBezTo>
                  <a:cubicBezTo>
                    <a:pt x="224" y="699"/>
                    <a:pt x="225" y="699"/>
                    <a:pt x="225" y="699"/>
                  </a:cubicBezTo>
                  <a:cubicBezTo>
                    <a:pt x="227" y="700"/>
                    <a:pt x="230" y="701"/>
                    <a:pt x="233" y="702"/>
                  </a:cubicBezTo>
                  <a:cubicBezTo>
                    <a:pt x="234" y="701"/>
                    <a:pt x="236" y="699"/>
                    <a:pt x="237" y="698"/>
                  </a:cubicBezTo>
                  <a:cubicBezTo>
                    <a:pt x="243" y="688"/>
                    <a:pt x="248" y="677"/>
                    <a:pt x="258" y="672"/>
                  </a:cubicBezTo>
                  <a:cubicBezTo>
                    <a:pt x="256" y="666"/>
                    <a:pt x="254" y="661"/>
                    <a:pt x="252" y="655"/>
                  </a:cubicBezTo>
                  <a:cubicBezTo>
                    <a:pt x="249" y="648"/>
                    <a:pt x="254" y="643"/>
                    <a:pt x="258" y="638"/>
                  </a:cubicBezTo>
                  <a:cubicBezTo>
                    <a:pt x="258" y="638"/>
                    <a:pt x="258" y="636"/>
                    <a:pt x="259" y="636"/>
                  </a:cubicBezTo>
                  <a:cubicBezTo>
                    <a:pt x="260" y="634"/>
                    <a:pt x="262" y="632"/>
                    <a:pt x="263" y="631"/>
                  </a:cubicBezTo>
                  <a:cubicBezTo>
                    <a:pt x="271" y="626"/>
                    <a:pt x="275" y="632"/>
                    <a:pt x="280" y="635"/>
                  </a:cubicBezTo>
                  <a:cubicBezTo>
                    <a:pt x="279" y="638"/>
                    <a:pt x="278" y="640"/>
                    <a:pt x="277" y="643"/>
                  </a:cubicBezTo>
                  <a:cubicBezTo>
                    <a:pt x="285" y="643"/>
                    <a:pt x="290" y="649"/>
                    <a:pt x="298" y="648"/>
                  </a:cubicBezTo>
                  <a:cubicBezTo>
                    <a:pt x="301" y="647"/>
                    <a:pt x="305" y="650"/>
                    <a:pt x="308" y="652"/>
                  </a:cubicBezTo>
                  <a:cubicBezTo>
                    <a:pt x="311" y="654"/>
                    <a:pt x="312" y="656"/>
                    <a:pt x="315" y="658"/>
                  </a:cubicBezTo>
                  <a:cubicBezTo>
                    <a:pt x="318" y="654"/>
                    <a:pt x="321" y="651"/>
                    <a:pt x="324" y="648"/>
                  </a:cubicBezTo>
                  <a:cubicBezTo>
                    <a:pt x="322" y="643"/>
                    <a:pt x="321" y="639"/>
                    <a:pt x="320" y="635"/>
                  </a:cubicBezTo>
                  <a:cubicBezTo>
                    <a:pt x="330" y="633"/>
                    <a:pt x="340" y="631"/>
                    <a:pt x="349" y="630"/>
                  </a:cubicBezTo>
                  <a:cubicBezTo>
                    <a:pt x="353" y="629"/>
                    <a:pt x="357" y="629"/>
                    <a:pt x="360" y="631"/>
                  </a:cubicBezTo>
                  <a:cubicBezTo>
                    <a:pt x="370" y="634"/>
                    <a:pt x="370" y="635"/>
                    <a:pt x="377" y="625"/>
                  </a:cubicBezTo>
                  <a:cubicBezTo>
                    <a:pt x="374" y="622"/>
                    <a:pt x="371" y="618"/>
                    <a:pt x="368" y="614"/>
                  </a:cubicBezTo>
                  <a:cubicBezTo>
                    <a:pt x="365" y="609"/>
                    <a:pt x="366" y="604"/>
                    <a:pt x="372" y="603"/>
                  </a:cubicBezTo>
                  <a:cubicBezTo>
                    <a:pt x="376" y="602"/>
                    <a:pt x="380" y="601"/>
                    <a:pt x="385" y="601"/>
                  </a:cubicBezTo>
                  <a:cubicBezTo>
                    <a:pt x="389" y="594"/>
                    <a:pt x="395" y="591"/>
                    <a:pt x="400" y="594"/>
                  </a:cubicBezTo>
                  <a:cubicBezTo>
                    <a:pt x="404" y="596"/>
                    <a:pt x="409" y="600"/>
                    <a:pt x="411" y="604"/>
                  </a:cubicBezTo>
                  <a:cubicBezTo>
                    <a:pt x="414" y="609"/>
                    <a:pt x="417" y="610"/>
                    <a:pt x="421" y="608"/>
                  </a:cubicBezTo>
                  <a:cubicBezTo>
                    <a:pt x="425" y="607"/>
                    <a:pt x="431" y="606"/>
                    <a:pt x="430" y="599"/>
                  </a:cubicBezTo>
                  <a:cubicBezTo>
                    <a:pt x="429" y="598"/>
                    <a:pt x="431" y="596"/>
                    <a:pt x="432" y="594"/>
                  </a:cubicBezTo>
                  <a:cubicBezTo>
                    <a:pt x="433" y="592"/>
                    <a:pt x="435" y="591"/>
                    <a:pt x="436" y="589"/>
                  </a:cubicBezTo>
                  <a:cubicBezTo>
                    <a:pt x="436" y="588"/>
                    <a:pt x="436" y="587"/>
                    <a:pt x="435" y="587"/>
                  </a:cubicBezTo>
                  <a:cubicBezTo>
                    <a:pt x="431" y="580"/>
                    <a:pt x="431" y="579"/>
                    <a:pt x="438" y="576"/>
                  </a:cubicBezTo>
                  <a:cubicBezTo>
                    <a:pt x="439" y="575"/>
                    <a:pt x="442" y="574"/>
                    <a:pt x="442" y="573"/>
                  </a:cubicBezTo>
                  <a:cubicBezTo>
                    <a:pt x="443" y="568"/>
                    <a:pt x="447" y="567"/>
                    <a:pt x="453" y="567"/>
                  </a:cubicBezTo>
                  <a:cubicBezTo>
                    <a:pt x="453" y="562"/>
                    <a:pt x="453" y="558"/>
                    <a:pt x="454" y="553"/>
                  </a:cubicBezTo>
                  <a:cubicBezTo>
                    <a:pt x="457" y="554"/>
                    <a:pt x="460" y="554"/>
                    <a:pt x="462" y="555"/>
                  </a:cubicBezTo>
                  <a:cubicBezTo>
                    <a:pt x="466" y="556"/>
                    <a:pt x="469" y="557"/>
                    <a:pt x="472" y="558"/>
                  </a:cubicBezTo>
                  <a:cubicBezTo>
                    <a:pt x="477" y="559"/>
                    <a:pt x="483" y="554"/>
                    <a:pt x="482" y="549"/>
                  </a:cubicBezTo>
                  <a:cubicBezTo>
                    <a:pt x="481" y="545"/>
                    <a:pt x="480" y="539"/>
                    <a:pt x="475" y="534"/>
                  </a:cubicBezTo>
                  <a:cubicBezTo>
                    <a:pt x="472" y="539"/>
                    <a:pt x="469" y="543"/>
                    <a:pt x="467" y="546"/>
                  </a:cubicBezTo>
                  <a:cubicBezTo>
                    <a:pt x="458" y="546"/>
                    <a:pt x="458" y="537"/>
                    <a:pt x="454" y="533"/>
                  </a:cubicBezTo>
                  <a:cubicBezTo>
                    <a:pt x="453" y="532"/>
                    <a:pt x="456" y="527"/>
                    <a:pt x="458" y="522"/>
                  </a:cubicBezTo>
                  <a:cubicBezTo>
                    <a:pt x="451" y="511"/>
                    <a:pt x="444" y="498"/>
                    <a:pt x="429" y="494"/>
                  </a:cubicBezTo>
                  <a:cubicBezTo>
                    <a:pt x="427" y="493"/>
                    <a:pt x="426" y="490"/>
                    <a:pt x="425" y="488"/>
                  </a:cubicBezTo>
                  <a:cubicBezTo>
                    <a:pt x="422" y="483"/>
                    <a:pt x="419" y="477"/>
                    <a:pt x="415" y="470"/>
                  </a:cubicBezTo>
                  <a:cubicBezTo>
                    <a:pt x="409" y="477"/>
                    <a:pt x="404" y="478"/>
                    <a:pt x="398" y="472"/>
                  </a:cubicBezTo>
                  <a:cubicBezTo>
                    <a:pt x="398" y="471"/>
                    <a:pt x="397" y="471"/>
                    <a:pt x="396" y="470"/>
                  </a:cubicBezTo>
                  <a:cubicBezTo>
                    <a:pt x="390" y="469"/>
                    <a:pt x="387" y="465"/>
                    <a:pt x="387" y="459"/>
                  </a:cubicBezTo>
                  <a:cubicBezTo>
                    <a:pt x="387" y="457"/>
                    <a:pt x="387" y="455"/>
                    <a:pt x="386" y="453"/>
                  </a:cubicBezTo>
                  <a:cubicBezTo>
                    <a:pt x="384" y="449"/>
                    <a:pt x="384" y="445"/>
                    <a:pt x="386" y="441"/>
                  </a:cubicBezTo>
                  <a:cubicBezTo>
                    <a:pt x="387" y="439"/>
                    <a:pt x="387" y="437"/>
                    <a:pt x="388" y="435"/>
                  </a:cubicBezTo>
                  <a:cubicBezTo>
                    <a:pt x="385" y="433"/>
                    <a:pt x="383" y="431"/>
                    <a:pt x="381" y="430"/>
                  </a:cubicBezTo>
                  <a:cubicBezTo>
                    <a:pt x="380" y="429"/>
                    <a:pt x="378" y="429"/>
                    <a:pt x="377" y="428"/>
                  </a:cubicBezTo>
                  <a:cubicBezTo>
                    <a:pt x="371" y="424"/>
                    <a:pt x="368" y="425"/>
                    <a:pt x="363" y="429"/>
                  </a:cubicBezTo>
                  <a:cubicBezTo>
                    <a:pt x="355" y="436"/>
                    <a:pt x="348" y="435"/>
                    <a:pt x="342" y="427"/>
                  </a:cubicBezTo>
                  <a:cubicBezTo>
                    <a:pt x="339" y="424"/>
                    <a:pt x="338" y="420"/>
                    <a:pt x="332" y="420"/>
                  </a:cubicBezTo>
                  <a:cubicBezTo>
                    <a:pt x="330" y="423"/>
                    <a:pt x="329" y="425"/>
                    <a:pt x="327" y="427"/>
                  </a:cubicBezTo>
                  <a:cubicBezTo>
                    <a:pt x="325" y="431"/>
                    <a:pt x="323" y="432"/>
                    <a:pt x="319" y="430"/>
                  </a:cubicBezTo>
                  <a:cubicBezTo>
                    <a:pt x="316" y="429"/>
                    <a:pt x="312" y="427"/>
                    <a:pt x="309" y="425"/>
                  </a:cubicBezTo>
                  <a:cubicBezTo>
                    <a:pt x="303" y="420"/>
                    <a:pt x="296" y="418"/>
                    <a:pt x="288" y="422"/>
                  </a:cubicBezTo>
                  <a:cubicBezTo>
                    <a:pt x="287" y="423"/>
                    <a:pt x="284" y="423"/>
                    <a:pt x="283" y="424"/>
                  </a:cubicBezTo>
                  <a:cubicBezTo>
                    <a:pt x="277" y="420"/>
                    <a:pt x="274" y="415"/>
                    <a:pt x="273" y="409"/>
                  </a:cubicBezTo>
                  <a:cubicBezTo>
                    <a:pt x="272" y="407"/>
                    <a:pt x="272" y="405"/>
                    <a:pt x="271" y="404"/>
                  </a:cubicBezTo>
                  <a:cubicBezTo>
                    <a:pt x="266" y="400"/>
                    <a:pt x="261" y="395"/>
                    <a:pt x="255" y="389"/>
                  </a:cubicBezTo>
                  <a:cubicBezTo>
                    <a:pt x="251" y="392"/>
                    <a:pt x="247" y="394"/>
                    <a:pt x="242" y="397"/>
                  </a:cubicBezTo>
                  <a:cubicBezTo>
                    <a:pt x="240" y="395"/>
                    <a:pt x="238" y="392"/>
                    <a:pt x="235" y="392"/>
                  </a:cubicBezTo>
                  <a:cubicBezTo>
                    <a:pt x="230" y="393"/>
                    <a:pt x="226" y="389"/>
                    <a:pt x="221" y="387"/>
                  </a:cubicBezTo>
                  <a:cubicBezTo>
                    <a:pt x="216" y="385"/>
                    <a:pt x="211" y="381"/>
                    <a:pt x="204" y="385"/>
                  </a:cubicBezTo>
                  <a:cubicBezTo>
                    <a:pt x="198" y="388"/>
                    <a:pt x="193" y="382"/>
                    <a:pt x="193" y="376"/>
                  </a:cubicBezTo>
                  <a:cubicBezTo>
                    <a:pt x="194" y="373"/>
                    <a:pt x="194" y="371"/>
                    <a:pt x="195" y="367"/>
                  </a:cubicBezTo>
                  <a:cubicBezTo>
                    <a:pt x="191" y="369"/>
                    <a:pt x="189" y="370"/>
                    <a:pt x="186" y="372"/>
                  </a:cubicBezTo>
                  <a:cubicBezTo>
                    <a:pt x="181" y="365"/>
                    <a:pt x="176" y="359"/>
                    <a:pt x="172" y="352"/>
                  </a:cubicBezTo>
                  <a:cubicBezTo>
                    <a:pt x="165" y="343"/>
                    <a:pt x="165" y="343"/>
                    <a:pt x="172" y="335"/>
                  </a:cubicBezTo>
                  <a:cubicBezTo>
                    <a:pt x="174" y="332"/>
                    <a:pt x="176" y="330"/>
                    <a:pt x="174" y="325"/>
                  </a:cubicBezTo>
                  <a:cubicBezTo>
                    <a:pt x="171" y="322"/>
                    <a:pt x="172" y="317"/>
                    <a:pt x="176" y="315"/>
                  </a:cubicBezTo>
                  <a:cubicBezTo>
                    <a:pt x="178" y="313"/>
                    <a:pt x="179" y="311"/>
                    <a:pt x="181" y="310"/>
                  </a:cubicBezTo>
                  <a:cubicBezTo>
                    <a:pt x="188" y="302"/>
                    <a:pt x="188" y="299"/>
                    <a:pt x="179" y="292"/>
                  </a:cubicBezTo>
                  <a:cubicBezTo>
                    <a:pt x="175" y="289"/>
                    <a:pt x="170" y="287"/>
                    <a:pt x="169" y="279"/>
                  </a:cubicBezTo>
                  <a:cubicBezTo>
                    <a:pt x="170" y="278"/>
                    <a:pt x="173" y="276"/>
                    <a:pt x="175" y="275"/>
                  </a:cubicBezTo>
                  <a:cubicBezTo>
                    <a:pt x="170" y="262"/>
                    <a:pt x="178" y="254"/>
                    <a:pt x="185" y="247"/>
                  </a:cubicBezTo>
                  <a:cubicBezTo>
                    <a:pt x="199" y="232"/>
                    <a:pt x="200" y="231"/>
                    <a:pt x="194" y="212"/>
                  </a:cubicBezTo>
                  <a:cubicBezTo>
                    <a:pt x="194" y="211"/>
                    <a:pt x="194" y="211"/>
                    <a:pt x="194" y="211"/>
                  </a:cubicBezTo>
                  <a:cubicBezTo>
                    <a:pt x="193" y="207"/>
                    <a:pt x="193" y="203"/>
                    <a:pt x="196" y="201"/>
                  </a:cubicBezTo>
                  <a:cubicBezTo>
                    <a:pt x="203" y="198"/>
                    <a:pt x="202" y="192"/>
                    <a:pt x="201" y="186"/>
                  </a:cubicBezTo>
                  <a:cubicBezTo>
                    <a:pt x="199" y="183"/>
                    <a:pt x="199" y="179"/>
                    <a:pt x="203" y="177"/>
                  </a:cubicBezTo>
                  <a:cubicBezTo>
                    <a:pt x="212" y="172"/>
                    <a:pt x="215" y="160"/>
                    <a:pt x="224" y="155"/>
                  </a:cubicBezTo>
                  <a:cubicBezTo>
                    <a:pt x="227" y="147"/>
                    <a:pt x="233" y="146"/>
                    <a:pt x="240" y="148"/>
                  </a:cubicBezTo>
                  <a:cubicBezTo>
                    <a:pt x="244" y="142"/>
                    <a:pt x="248" y="137"/>
                    <a:pt x="251" y="132"/>
                  </a:cubicBezTo>
                  <a:cubicBezTo>
                    <a:pt x="255" y="124"/>
                    <a:pt x="257" y="124"/>
                    <a:pt x="262" y="130"/>
                  </a:cubicBezTo>
                  <a:cubicBezTo>
                    <a:pt x="264" y="133"/>
                    <a:pt x="267" y="134"/>
                    <a:pt x="271" y="133"/>
                  </a:cubicBezTo>
                  <a:cubicBezTo>
                    <a:pt x="271" y="128"/>
                    <a:pt x="271" y="123"/>
                    <a:pt x="272" y="118"/>
                  </a:cubicBezTo>
                  <a:cubicBezTo>
                    <a:pt x="272" y="112"/>
                    <a:pt x="272" y="107"/>
                    <a:pt x="272" y="103"/>
                  </a:cubicBezTo>
                  <a:cubicBezTo>
                    <a:pt x="268" y="101"/>
                    <a:pt x="265" y="100"/>
                    <a:pt x="263" y="98"/>
                  </a:cubicBezTo>
                  <a:cubicBezTo>
                    <a:pt x="260" y="95"/>
                    <a:pt x="257" y="95"/>
                    <a:pt x="254" y="97"/>
                  </a:cubicBezTo>
                  <a:cubicBezTo>
                    <a:pt x="254" y="98"/>
                    <a:pt x="253" y="100"/>
                    <a:pt x="253" y="101"/>
                  </a:cubicBezTo>
                  <a:cubicBezTo>
                    <a:pt x="254" y="105"/>
                    <a:pt x="251" y="107"/>
                    <a:pt x="247" y="108"/>
                  </a:cubicBezTo>
                  <a:cubicBezTo>
                    <a:pt x="244" y="109"/>
                    <a:pt x="241" y="106"/>
                    <a:pt x="240" y="103"/>
                  </a:cubicBezTo>
                  <a:cubicBezTo>
                    <a:pt x="238" y="98"/>
                    <a:pt x="235" y="92"/>
                    <a:pt x="238" y="86"/>
                  </a:cubicBezTo>
                  <a:cubicBezTo>
                    <a:pt x="239" y="84"/>
                    <a:pt x="239" y="81"/>
                    <a:pt x="240" y="79"/>
                  </a:cubicBezTo>
                  <a:cubicBezTo>
                    <a:pt x="237" y="76"/>
                    <a:pt x="236" y="74"/>
                    <a:pt x="234" y="71"/>
                  </a:cubicBezTo>
                  <a:cubicBezTo>
                    <a:pt x="230" y="72"/>
                    <a:pt x="227" y="74"/>
                    <a:pt x="224" y="74"/>
                  </a:cubicBezTo>
                  <a:cubicBezTo>
                    <a:pt x="220" y="74"/>
                    <a:pt x="215" y="74"/>
                    <a:pt x="211" y="72"/>
                  </a:cubicBezTo>
                  <a:cubicBezTo>
                    <a:pt x="205" y="69"/>
                    <a:pt x="201" y="65"/>
                    <a:pt x="196" y="61"/>
                  </a:cubicBezTo>
                  <a:cubicBezTo>
                    <a:pt x="187" y="54"/>
                    <a:pt x="178" y="47"/>
                    <a:pt x="179" y="33"/>
                  </a:cubicBezTo>
                  <a:cubicBezTo>
                    <a:pt x="168" y="40"/>
                    <a:pt x="159" y="40"/>
                    <a:pt x="151" y="31"/>
                  </a:cubicBezTo>
                  <a:cubicBezTo>
                    <a:pt x="151" y="30"/>
                    <a:pt x="150" y="30"/>
                    <a:pt x="150" y="30"/>
                  </a:cubicBezTo>
                  <a:cubicBezTo>
                    <a:pt x="145" y="31"/>
                    <a:pt x="144" y="27"/>
                    <a:pt x="143" y="22"/>
                  </a:cubicBezTo>
                  <a:cubicBezTo>
                    <a:pt x="135" y="27"/>
                    <a:pt x="128" y="24"/>
                    <a:pt x="122" y="22"/>
                  </a:cubicBezTo>
                  <a:cubicBezTo>
                    <a:pt x="115" y="19"/>
                    <a:pt x="109" y="16"/>
                    <a:pt x="102" y="13"/>
                  </a:cubicBezTo>
                  <a:cubicBezTo>
                    <a:pt x="98" y="14"/>
                    <a:pt x="95" y="19"/>
                    <a:pt x="90" y="15"/>
                  </a:cubicBezTo>
                  <a:cubicBezTo>
                    <a:pt x="82" y="10"/>
                    <a:pt x="74" y="5"/>
                    <a:pt x="66" y="0"/>
                  </a:cubicBezTo>
                  <a:cubicBezTo>
                    <a:pt x="57" y="4"/>
                    <a:pt x="55" y="12"/>
                    <a:pt x="54" y="21"/>
                  </a:cubicBezTo>
                  <a:cubicBezTo>
                    <a:pt x="56" y="21"/>
                    <a:pt x="58" y="22"/>
                    <a:pt x="59" y="23"/>
                  </a:cubicBezTo>
                  <a:cubicBezTo>
                    <a:pt x="69" y="27"/>
                    <a:pt x="76" y="34"/>
                    <a:pt x="75" y="46"/>
                  </a:cubicBezTo>
                  <a:cubicBezTo>
                    <a:pt x="75" y="49"/>
                    <a:pt x="76" y="53"/>
                    <a:pt x="78" y="54"/>
                  </a:cubicBezTo>
                  <a:cubicBezTo>
                    <a:pt x="82" y="58"/>
                    <a:pt x="83" y="62"/>
                    <a:pt x="83" y="67"/>
                  </a:cubicBezTo>
                  <a:cubicBezTo>
                    <a:pt x="83" y="71"/>
                    <a:pt x="85" y="75"/>
                    <a:pt x="91" y="74"/>
                  </a:cubicBezTo>
                  <a:cubicBezTo>
                    <a:pt x="92" y="73"/>
                    <a:pt x="94" y="75"/>
                    <a:pt x="96" y="76"/>
                  </a:cubicBezTo>
                  <a:cubicBezTo>
                    <a:pt x="99" y="78"/>
                    <a:pt x="101" y="79"/>
                    <a:pt x="103" y="80"/>
                  </a:cubicBezTo>
                  <a:cubicBezTo>
                    <a:pt x="106" y="81"/>
                    <a:pt x="108" y="82"/>
                    <a:pt x="110" y="84"/>
                  </a:cubicBezTo>
                  <a:cubicBezTo>
                    <a:pt x="115" y="92"/>
                    <a:pt x="119" y="100"/>
                    <a:pt x="114" y="110"/>
                  </a:cubicBezTo>
                  <a:cubicBezTo>
                    <a:pt x="113" y="113"/>
                    <a:pt x="113" y="116"/>
                    <a:pt x="114" y="119"/>
                  </a:cubicBezTo>
                  <a:cubicBezTo>
                    <a:pt x="117" y="122"/>
                    <a:pt x="119" y="126"/>
                    <a:pt x="121" y="129"/>
                  </a:cubicBezTo>
                  <a:cubicBezTo>
                    <a:pt x="117" y="137"/>
                    <a:pt x="113" y="143"/>
                    <a:pt x="103" y="141"/>
                  </a:cubicBezTo>
                  <a:cubicBezTo>
                    <a:pt x="101" y="138"/>
                    <a:pt x="99" y="135"/>
                    <a:pt x="97" y="131"/>
                  </a:cubicBezTo>
                  <a:cubicBezTo>
                    <a:pt x="90" y="141"/>
                    <a:pt x="81" y="140"/>
                    <a:pt x="71" y="137"/>
                  </a:cubicBezTo>
                  <a:cubicBezTo>
                    <a:pt x="69" y="140"/>
                    <a:pt x="66" y="142"/>
                    <a:pt x="65" y="145"/>
                  </a:cubicBezTo>
                  <a:cubicBezTo>
                    <a:pt x="62" y="153"/>
                    <a:pt x="55" y="159"/>
                    <a:pt x="55" y="168"/>
                  </a:cubicBezTo>
                  <a:cubicBezTo>
                    <a:pt x="56" y="169"/>
                    <a:pt x="55" y="169"/>
                    <a:pt x="54" y="170"/>
                  </a:cubicBezTo>
                  <a:cubicBezTo>
                    <a:pt x="48" y="175"/>
                    <a:pt x="48" y="184"/>
                    <a:pt x="47" y="191"/>
                  </a:cubicBezTo>
                  <a:cubicBezTo>
                    <a:pt x="45" y="199"/>
                    <a:pt x="42" y="204"/>
                    <a:pt x="36" y="210"/>
                  </a:cubicBezTo>
                  <a:close/>
                  <a:moveTo>
                    <a:pt x="221" y="695"/>
                  </a:moveTo>
                  <a:cubicBezTo>
                    <a:pt x="223" y="696"/>
                    <a:pt x="226" y="697"/>
                    <a:pt x="229" y="698"/>
                  </a:cubicBezTo>
                  <a:cubicBezTo>
                    <a:pt x="226" y="697"/>
                    <a:pt x="223" y="696"/>
                    <a:pt x="221" y="695"/>
                  </a:cubicBezTo>
                  <a:cubicBezTo>
                    <a:pt x="221" y="695"/>
                    <a:pt x="220" y="695"/>
                    <a:pt x="219" y="695"/>
                  </a:cubicBezTo>
                  <a:cubicBezTo>
                    <a:pt x="220" y="695"/>
                    <a:pt x="221" y="695"/>
                    <a:pt x="221" y="6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951AE0E-43EF-46C0-B328-DFCD6DFF6C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1173163"/>
              <a:ext cx="2157413" cy="1663700"/>
            </a:xfrm>
            <a:custGeom>
              <a:avLst/>
              <a:gdLst>
                <a:gd name="T0" fmla="*/ 2147483646 w 579"/>
                <a:gd name="T1" fmla="*/ 2147483646 h 446"/>
                <a:gd name="T2" fmla="*/ 2147483646 w 579"/>
                <a:gd name="T3" fmla="*/ 2147483646 h 446"/>
                <a:gd name="T4" fmla="*/ 2147483646 w 579"/>
                <a:gd name="T5" fmla="*/ 2147483646 h 446"/>
                <a:gd name="T6" fmla="*/ 2147483646 w 579"/>
                <a:gd name="T7" fmla="*/ 2147483646 h 446"/>
                <a:gd name="T8" fmla="*/ 2147483646 w 579"/>
                <a:gd name="T9" fmla="*/ 2147483646 h 446"/>
                <a:gd name="T10" fmla="*/ 2147483646 w 579"/>
                <a:gd name="T11" fmla="*/ 2147483646 h 446"/>
                <a:gd name="T12" fmla="*/ 2147483646 w 579"/>
                <a:gd name="T13" fmla="*/ 2147483646 h 446"/>
                <a:gd name="T14" fmla="*/ 2147483646 w 579"/>
                <a:gd name="T15" fmla="*/ 2147483646 h 446"/>
                <a:gd name="T16" fmla="*/ 2147483646 w 579"/>
                <a:gd name="T17" fmla="*/ 2147483646 h 446"/>
                <a:gd name="T18" fmla="*/ 2147483646 w 579"/>
                <a:gd name="T19" fmla="*/ 2147483646 h 446"/>
                <a:gd name="T20" fmla="*/ 2147483646 w 579"/>
                <a:gd name="T21" fmla="*/ 2147483646 h 446"/>
                <a:gd name="T22" fmla="*/ 2147483646 w 579"/>
                <a:gd name="T23" fmla="*/ 2147483646 h 446"/>
                <a:gd name="T24" fmla="*/ 2147483646 w 579"/>
                <a:gd name="T25" fmla="*/ 2147483646 h 446"/>
                <a:gd name="T26" fmla="*/ 2147483646 w 579"/>
                <a:gd name="T27" fmla="*/ 2147483646 h 446"/>
                <a:gd name="T28" fmla="*/ 2147483646 w 579"/>
                <a:gd name="T29" fmla="*/ 2147483646 h 446"/>
                <a:gd name="T30" fmla="*/ 2147483646 w 579"/>
                <a:gd name="T31" fmla="*/ 2147483646 h 446"/>
                <a:gd name="T32" fmla="*/ 2147483646 w 579"/>
                <a:gd name="T33" fmla="*/ 2147483646 h 446"/>
                <a:gd name="T34" fmla="*/ 2147483646 w 579"/>
                <a:gd name="T35" fmla="*/ 2147483646 h 446"/>
                <a:gd name="T36" fmla="*/ 2147483646 w 579"/>
                <a:gd name="T37" fmla="*/ 2147483646 h 446"/>
                <a:gd name="T38" fmla="*/ 2147483646 w 579"/>
                <a:gd name="T39" fmla="*/ 2147483646 h 446"/>
                <a:gd name="T40" fmla="*/ 2147483646 w 579"/>
                <a:gd name="T41" fmla="*/ 2147483646 h 446"/>
                <a:gd name="T42" fmla="*/ 2147483646 w 579"/>
                <a:gd name="T43" fmla="*/ 2147483646 h 446"/>
                <a:gd name="T44" fmla="*/ 2147483646 w 579"/>
                <a:gd name="T45" fmla="*/ 2147483646 h 446"/>
                <a:gd name="T46" fmla="*/ 2147483646 w 579"/>
                <a:gd name="T47" fmla="*/ 2147483646 h 446"/>
                <a:gd name="T48" fmla="*/ 2147483646 w 579"/>
                <a:gd name="T49" fmla="*/ 2147483646 h 446"/>
                <a:gd name="T50" fmla="*/ 2147483646 w 579"/>
                <a:gd name="T51" fmla="*/ 2147483646 h 446"/>
                <a:gd name="T52" fmla="*/ 2147483646 w 579"/>
                <a:gd name="T53" fmla="*/ 2147483646 h 446"/>
                <a:gd name="T54" fmla="*/ 2147483646 w 579"/>
                <a:gd name="T55" fmla="*/ 2147483646 h 446"/>
                <a:gd name="T56" fmla="*/ 2147483646 w 579"/>
                <a:gd name="T57" fmla="*/ 2147483646 h 446"/>
                <a:gd name="T58" fmla="*/ 2147483646 w 579"/>
                <a:gd name="T59" fmla="*/ 2147483646 h 446"/>
                <a:gd name="T60" fmla="*/ 2147483646 w 579"/>
                <a:gd name="T61" fmla="*/ 2147483646 h 446"/>
                <a:gd name="T62" fmla="*/ 2147483646 w 579"/>
                <a:gd name="T63" fmla="*/ 2147483646 h 446"/>
                <a:gd name="T64" fmla="*/ 2147483646 w 579"/>
                <a:gd name="T65" fmla="*/ 2147483646 h 446"/>
                <a:gd name="T66" fmla="*/ 2147483646 w 579"/>
                <a:gd name="T67" fmla="*/ 2147483646 h 446"/>
                <a:gd name="T68" fmla="*/ 2147483646 w 579"/>
                <a:gd name="T69" fmla="*/ 2147483646 h 446"/>
                <a:gd name="T70" fmla="*/ 2147483646 w 579"/>
                <a:gd name="T71" fmla="*/ 2147483646 h 446"/>
                <a:gd name="T72" fmla="*/ 2147483646 w 579"/>
                <a:gd name="T73" fmla="*/ 2147483646 h 446"/>
                <a:gd name="T74" fmla="*/ 2147483646 w 579"/>
                <a:gd name="T75" fmla="*/ 2147483646 h 446"/>
                <a:gd name="T76" fmla="*/ 2147483646 w 579"/>
                <a:gd name="T77" fmla="*/ 2147483646 h 446"/>
                <a:gd name="T78" fmla="*/ 2147483646 w 579"/>
                <a:gd name="T79" fmla="*/ 2147483646 h 446"/>
                <a:gd name="T80" fmla="*/ 2147483646 w 579"/>
                <a:gd name="T81" fmla="*/ 2147483646 h 446"/>
                <a:gd name="T82" fmla="*/ 2147483646 w 579"/>
                <a:gd name="T83" fmla="*/ 2147483646 h 446"/>
                <a:gd name="T84" fmla="*/ 2147483646 w 579"/>
                <a:gd name="T85" fmla="*/ 2147483646 h 446"/>
                <a:gd name="T86" fmla="*/ 2147483646 w 579"/>
                <a:gd name="T87" fmla="*/ 2147483646 h 446"/>
                <a:gd name="T88" fmla="*/ 2147483646 w 579"/>
                <a:gd name="T89" fmla="*/ 2147483646 h 446"/>
                <a:gd name="T90" fmla="*/ 2147483646 w 579"/>
                <a:gd name="T91" fmla="*/ 2147483646 h 446"/>
                <a:gd name="T92" fmla="*/ 2147483646 w 579"/>
                <a:gd name="T93" fmla="*/ 2147483646 h 446"/>
                <a:gd name="T94" fmla="*/ 2147483646 w 579"/>
                <a:gd name="T95" fmla="*/ 2147483646 h 446"/>
                <a:gd name="T96" fmla="*/ 2147483646 w 579"/>
                <a:gd name="T97" fmla="*/ 2147483646 h 446"/>
                <a:gd name="T98" fmla="*/ 2147483646 w 579"/>
                <a:gd name="T99" fmla="*/ 2147483646 h 446"/>
                <a:gd name="T100" fmla="*/ 2147483646 w 579"/>
                <a:gd name="T101" fmla="*/ 2147483646 h 446"/>
                <a:gd name="T102" fmla="*/ 2147483646 w 579"/>
                <a:gd name="T103" fmla="*/ 2147483646 h 446"/>
                <a:gd name="T104" fmla="*/ 2147483646 w 579"/>
                <a:gd name="T105" fmla="*/ 2147483646 h 446"/>
                <a:gd name="T106" fmla="*/ 2147483646 w 579"/>
                <a:gd name="T107" fmla="*/ 2147483646 h 446"/>
                <a:gd name="T108" fmla="*/ 2147483646 w 579"/>
                <a:gd name="T109" fmla="*/ 2147483646 h 446"/>
                <a:gd name="T110" fmla="*/ 2147483646 w 579"/>
                <a:gd name="T111" fmla="*/ 2147483646 h 446"/>
                <a:gd name="T112" fmla="*/ 2147483646 w 579"/>
                <a:gd name="T113" fmla="*/ 2147483646 h 446"/>
                <a:gd name="T114" fmla="*/ 2147483646 w 579"/>
                <a:gd name="T115" fmla="*/ 0 h 4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9" h="446">
                  <a:moveTo>
                    <a:pt x="174" y="11"/>
                  </a:moveTo>
                  <a:cubicBezTo>
                    <a:pt x="183" y="16"/>
                    <a:pt x="184" y="21"/>
                    <a:pt x="180" y="31"/>
                  </a:cubicBezTo>
                  <a:cubicBezTo>
                    <a:pt x="179" y="33"/>
                    <a:pt x="180" y="36"/>
                    <a:pt x="180" y="39"/>
                  </a:cubicBezTo>
                  <a:cubicBezTo>
                    <a:pt x="180" y="42"/>
                    <a:pt x="181" y="45"/>
                    <a:pt x="180" y="48"/>
                  </a:cubicBezTo>
                  <a:cubicBezTo>
                    <a:pt x="179" y="58"/>
                    <a:pt x="181" y="66"/>
                    <a:pt x="188" y="74"/>
                  </a:cubicBezTo>
                  <a:cubicBezTo>
                    <a:pt x="186" y="77"/>
                    <a:pt x="184" y="79"/>
                    <a:pt x="183" y="81"/>
                  </a:cubicBezTo>
                  <a:cubicBezTo>
                    <a:pt x="187" y="87"/>
                    <a:pt x="191" y="92"/>
                    <a:pt x="195" y="97"/>
                  </a:cubicBezTo>
                  <a:cubicBezTo>
                    <a:pt x="191" y="104"/>
                    <a:pt x="188" y="110"/>
                    <a:pt x="185" y="116"/>
                  </a:cubicBezTo>
                  <a:cubicBezTo>
                    <a:pt x="187" y="119"/>
                    <a:pt x="191" y="120"/>
                    <a:pt x="191" y="122"/>
                  </a:cubicBezTo>
                  <a:cubicBezTo>
                    <a:pt x="192" y="130"/>
                    <a:pt x="198" y="135"/>
                    <a:pt x="202" y="141"/>
                  </a:cubicBezTo>
                  <a:cubicBezTo>
                    <a:pt x="204" y="144"/>
                    <a:pt x="206" y="147"/>
                    <a:pt x="207" y="151"/>
                  </a:cubicBezTo>
                  <a:cubicBezTo>
                    <a:pt x="208" y="155"/>
                    <a:pt x="206" y="157"/>
                    <a:pt x="202" y="158"/>
                  </a:cubicBezTo>
                  <a:cubicBezTo>
                    <a:pt x="198" y="159"/>
                    <a:pt x="193" y="160"/>
                    <a:pt x="189" y="162"/>
                  </a:cubicBezTo>
                  <a:cubicBezTo>
                    <a:pt x="186" y="163"/>
                    <a:pt x="183" y="164"/>
                    <a:pt x="181" y="160"/>
                  </a:cubicBezTo>
                  <a:cubicBezTo>
                    <a:pt x="178" y="158"/>
                    <a:pt x="176" y="158"/>
                    <a:pt x="173" y="160"/>
                  </a:cubicBezTo>
                  <a:cubicBezTo>
                    <a:pt x="165" y="166"/>
                    <a:pt x="158" y="164"/>
                    <a:pt x="151" y="156"/>
                  </a:cubicBezTo>
                  <a:cubicBezTo>
                    <a:pt x="148" y="151"/>
                    <a:pt x="146" y="151"/>
                    <a:pt x="141" y="154"/>
                  </a:cubicBezTo>
                  <a:cubicBezTo>
                    <a:pt x="138" y="156"/>
                    <a:pt x="135" y="158"/>
                    <a:pt x="132" y="160"/>
                  </a:cubicBezTo>
                  <a:cubicBezTo>
                    <a:pt x="132" y="161"/>
                    <a:pt x="132" y="163"/>
                    <a:pt x="133" y="164"/>
                  </a:cubicBezTo>
                  <a:cubicBezTo>
                    <a:pt x="137" y="172"/>
                    <a:pt x="137" y="172"/>
                    <a:pt x="132" y="178"/>
                  </a:cubicBezTo>
                  <a:cubicBezTo>
                    <a:pt x="127" y="186"/>
                    <a:pt x="119" y="184"/>
                    <a:pt x="112" y="186"/>
                  </a:cubicBezTo>
                  <a:cubicBezTo>
                    <a:pt x="106" y="187"/>
                    <a:pt x="104" y="183"/>
                    <a:pt x="102" y="179"/>
                  </a:cubicBezTo>
                  <a:cubicBezTo>
                    <a:pt x="101" y="178"/>
                    <a:pt x="101" y="178"/>
                    <a:pt x="100" y="178"/>
                  </a:cubicBezTo>
                  <a:cubicBezTo>
                    <a:pt x="92" y="174"/>
                    <a:pt x="86" y="165"/>
                    <a:pt x="75" y="165"/>
                  </a:cubicBezTo>
                  <a:cubicBezTo>
                    <a:pt x="73" y="165"/>
                    <a:pt x="71" y="164"/>
                    <a:pt x="69" y="162"/>
                  </a:cubicBezTo>
                  <a:cubicBezTo>
                    <a:pt x="66" y="159"/>
                    <a:pt x="62" y="159"/>
                    <a:pt x="59" y="162"/>
                  </a:cubicBezTo>
                  <a:cubicBezTo>
                    <a:pt x="56" y="164"/>
                    <a:pt x="54" y="168"/>
                    <a:pt x="53" y="171"/>
                  </a:cubicBezTo>
                  <a:cubicBezTo>
                    <a:pt x="50" y="176"/>
                    <a:pt x="46" y="178"/>
                    <a:pt x="40" y="176"/>
                  </a:cubicBezTo>
                  <a:cubicBezTo>
                    <a:pt x="35" y="174"/>
                    <a:pt x="29" y="172"/>
                    <a:pt x="25" y="168"/>
                  </a:cubicBezTo>
                  <a:cubicBezTo>
                    <a:pt x="18" y="163"/>
                    <a:pt x="12" y="162"/>
                    <a:pt x="5" y="168"/>
                  </a:cubicBezTo>
                  <a:cubicBezTo>
                    <a:pt x="6" y="169"/>
                    <a:pt x="6" y="170"/>
                    <a:pt x="7" y="171"/>
                  </a:cubicBezTo>
                  <a:cubicBezTo>
                    <a:pt x="11" y="178"/>
                    <a:pt x="16" y="185"/>
                    <a:pt x="12" y="194"/>
                  </a:cubicBezTo>
                  <a:cubicBezTo>
                    <a:pt x="12" y="195"/>
                    <a:pt x="13" y="198"/>
                    <a:pt x="15" y="200"/>
                  </a:cubicBezTo>
                  <a:cubicBezTo>
                    <a:pt x="22" y="211"/>
                    <a:pt x="24" y="223"/>
                    <a:pt x="15" y="232"/>
                  </a:cubicBezTo>
                  <a:cubicBezTo>
                    <a:pt x="14" y="233"/>
                    <a:pt x="14" y="235"/>
                    <a:pt x="14" y="236"/>
                  </a:cubicBezTo>
                  <a:cubicBezTo>
                    <a:pt x="15" y="242"/>
                    <a:pt x="12" y="244"/>
                    <a:pt x="7" y="244"/>
                  </a:cubicBezTo>
                  <a:cubicBezTo>
                    <a:pt x="5" y="245"/>
                    <a:pt x="3" y="245"/>
                    <a:pt x="0" y="246"/>
                  </a:cubicBezTo>
                  <a:cubicBezTo>
                    <a:pt x="4" y="249"/>
                    <a:pt x="7" y="251"/>
                    <a:pt x="9" y="253"/>
                  </a:cubicBezTo>
                  <a:cubicBezTo>
                    <a:pt x="9" y="257"/>
                    <a:pt x="8" y="261"/>
                    <a:pt x="9" y="263"/>
                  </a:cubicBezTo>
                  <a:cubicBezTo>
                    <a:pt x="13" y="268"/>
                    <a:pt x="17" y="261"/>
                    <a:pt x="21" y="261"/>
                  </a:cubicBezTo>
                  <a:cubicBezTo>
                    <a:pt x="24" y="263"/>
                    <a:pt x="28" y="266"/>
                    <a:pt x="32" y="269"/>
                  </a:cubicBezTo>
                  <a:cubicBezTo>
                    <a:pt x="35" y="271"/>
                    <a:pt x="37" y="274"/>
                    <a:pt x="39" y="277"/>
                  </a:cubicBezTo>
                  <a:cubicBezTo>
                    <a:pt x="42" y="280"/>
                    <a:pt x="44" y="282"/>
                    <a:pt x="42" y="287"/>
                  </a:cubicBezTo>
                  <a:cubicBezTo>
                    <a:pt x="40" y="294"/>
                    <a:pt x="44" y="299"/>
                    <a:pt x="51" y="296"/>
                  </a:cubicBezTo>
                  <a:cubicBezTo>
                    <a:pt x="60" y="292"/>
                    <a:pt x="68" y="296"/>
                    <a:pt x="74" y="299"/>
                  </a:cubicBezTo>
                  <a:cubicBezTo>
                    <a:pt x="81" y="296"/>
                    <a:pt x="88" y="293"/>
                    <a:pt x="94" y="290"/>
                  </a:cubicBezTo>
                  <a:cubicBezTo>
                    <a:pt x="96" y="292"/>
                    <a:pt x="98" y="296"/>
                    <a:pt x="100" y="296"/>
                  </a:cubicBezTo>
                  <a:cubicBezTo>
                    <a:pt x="108" y="299"/>
                    <a:pt x="109" y="305"/>
                    <a:pt x="109" y="312"/>
                  </a:cubicBezTo>
                  <a:cubicBezTo>
                    <a:pt x="108" y="314"/>
                    <a:pt x="109" y="315"/>
                    <a:pt x="109" y="317"/>
                  </a:cubicBezTo>
                  <a:cubicBezTo>
                    <a:pt x="111" y="320"/>
                    <a:pt x="110" y="323"/>
                    <a:pt x="108" y="327"/>
                  </a:cubicBezTo>
                  <a:cubicBezTo>
                    <a:pt x="105" y="331"/>
                    <a:pt x="106" y="336"/>
                    <a:pt x="110" y="340"/>
                  </a:cubicBezTo>
                  <a:cubicBezTo>
                    <a:pt x="113" y="343"/>
                    <a:pt x="116" y="347"/>
                    <a:pt x="119" y="350"/>
                  </a:cubicBezTo>
                  <a:cubicBezTo>
                    <a:pt x="114" y="360"/>
                    <a:pt x="110" y="369"/>
                    <a:pt x="106" y="378"/>
                  </a:cubicBezTo>
                  <a:cubicBezTo>
                    <a:pt x="106" y="379"/>
                    <a:pt x="106" y="379"/>
                    <a:pt x="106" y="380"/>
                  </a:cubicBezTo>
                  <a:cubicBezTo>
                    <a:pt x="107" y="385"/>
                    <a:pt x="109" y="389"/>
                    <a:pt x="116" y="389"/>
                  </a:cubicBezTo>
                  <a:cubicBezTo>
                    <a:pt x="118" y="388"/>
                    <a:pt x="120" y="390"/>
                    <a:pt x="122" y="392"/>
                  </a:cubicBezTo>
                  <a:cubicBezTo>
                    <a:pt x="124" y="393"/>
                    <a:pt x="127" y="395"/>
                    <a:pt x="130" y="396"/>
                  </a:cubicBezTo>
                  <a:cubicBezTo>
                    <a:pt x="132" y="397"/>
                    <a:pt x="134" y="398"/>
                    <a:pt x="137" y="400"/>
                  </a:cubicBezTo>
                  <a:cubicBezTo>
                    <a:pt x="135" y="404"/>
                    <a:pt x="134" y="407"/>
                    <a:pt x="132" y="410"/>
                  </a:cubicBezTo>
                  <a:cubicBezTo>
                    <a:pt x="133" y="412"/>
                    <a:pt x="135" y="413"/>
                    <a:pt x="136" y="415"/>
                  </a:cubicBezTo>
                  <a:cubicBezTo>
                    <a:pt x="143" y="411"/>
                    <a:pt x="147" y="402"/>
                    <a:pt x="156" y="404"/>
                  </a:cubicBezTo>
                  <a:cubicBezTo>
                    <a:pt x="156" y="392"/>
                    <a:pt x="162" y="388"/>
                    <a:pt x="172" y="388"/>
                  </a:cubicBezTo>
                  <a:cubicBezTo>
                    <a:pt x="173" y="388"/>
                    <a:pt x="175" y="387"/>
                    <a:pt x="176" y="386"/>
                  </a:cubicBezTo>
                  <a:cubicBezTo>
                    <a:pt x="180" y="382"/>
                    <a:pt x="183" y="381"/>
                    <a:pt x="187" y="385"/>
                  </a:cubicBezTo>
                  <a:cubicBezTo>
                    <a:pt x="191" y="389"/>
                    <a:pt x="194" y="389"/>
                    <a:pt x="199" y="389"/>
                  </a:cubicBezTo>
                  <a:cubicBezTo>
                    <a:pt x="207" y="390"/>
                    <a:pt x="215" y="387"/>
                    <a:pt x="222" y="394"/>
                  </a:cubicBezTo>
                  <a:cubicBezTo>
                    <a:pt x="223" y="395"/>
                    <a:pt x="227" y="393"/>
                    <a:pt x="229" y="392"/>
                  </a:cubicBezTo>
                  <a:cubicBezTo>
                    <a:pt x="232" y="389"/>
                    <a:pt x="235" y="388"/>
                    <a:pt x="240" y="388"/>
                  </a:cubicBezTo>
                  <a:cubicBezTo>
                    <a:pt x="242" y="389"/>
                    <a:pt x="243" y="387"/>
                    <a:pt x="245" y="386"/>
                  </a:cubicBezTo>
                  <a:cubicBezTo>
                    <a:pt x="243" y="378"/>
                    <a:pt x="247" y="373"/>
                    <a:pt x="254" y="371"/>
                  </a:cubicBezTo>
                  <a:cubicBezTo>
                    <a:pt x="257" y="370"/>
                    <a:pt x="260" y="367"/>
                    <a:pt x="263" y="366"/>
                  </a:cubicBezTo>
                  <a:cubicBezTo>
                    <a:pt x="264" y="366"/>
                    <a:pt x="266" y="367"/>
                    <a:pt x="267" y="367"/>
                  </a:cubicBezTo>
                  <a:cubicBezTo>
                    <a:pt x="268" y="368"/>
                    <a:pt x="270" y="369"/>
                    <a:pt x="271" y="369"/>
                  </a:cubicBezTo>
                  <a:cubicBezTo>
                    <a:pt x="278" y="372"/>
                    <a:pt x="280" y="375"/>
                    <a:pt x="279" y="383"/>
                  </a:cubicBezTo>
                  <a:cubicBezTo>
                    <a:pt x="278" y="384"/>
                    <a:pt x="278" y="386"/>
                    <a:pt x="278" y="387"/>
                  </a:cubicBezTo>
                  <a:cubicBezTo>
                    <a:pt x="285" y="391"/>
                    <a:pt x="285" y="391"/>
                    <a:pt x="290" y="385"/>
                  </a:cubicBezTo>
                  <a:cubicBezTo>
                    <a:pt x="291" y="383"/>
                    <a:pt x="294" y="383"/>
                    <a:pt x="296" y="382"/>
                  </a:cubicBezTo>
                  <a:cubicBezTo>
                    <a:pt x="298" y="382"/>
                    <a:pt x="300" y="382"/>
                    <a:pt x="302" y="382"/>
                  </a:cubicBezTo>
                  <a:cubicBezTo>
                    <a:pt x="303" y="379"/>
                    <a:pt x="304" y="376"/>
                    <a:pt x="305" y="374"/>
                  </a:cubicBezTo>
                  <a:cubicBezTo>
                    <a:pt x="309" y="373"/>
                    <a:pt x="313" y="372"/>
                    <a:pt x="316" y="370"/>
                  </a:cubicBezTo>
                  <a:cubicBezTo>
                    <a:pt x="319" y="367"/>
                    <a:pt x="322" y="368"/>
                    <a:pt x="325" y="369"/>
                  </a:cubicBezTo>
                  <a:cubicBezTo>
                    <a:pt x="330" y="372"/>
                    <a:pt x="335" y="374"/>
                    <a:pt x="340" y="375"/>
                  </a:cubicBezTo>
                  <a:cubicBezTo>
                    <a:pt x="346" y="376"/>
                    <a:pt x="353" y="374"/>
                    <a:pt x="354" y="382"/>
                  </a:cubicBezTo>
                  <a:cubicBezTo>
                    <a:pt x="361" y="384"/>
                    <a:pt x="360" y="390"/>
                    <a:pt x="361" y="395"/>
                  </a:cubicBezTo>
                  <a:cubicBezTo>
                    <a:pt x="361" y="397"/>
                    <a:pt x="361" y="400"/>
                    <a:pt x="361" y="402"/>
                  </a:cubicBezTo>
                  <a:cubicBezTo>
                    <a:pt x="362" y="402"/>
                    <a:pt x="362" y="403"/>
                    <a:pt x="362" y="403"/>
                  </a:cubicBezTo>
                  <a:cubicBezTo>
                    <a:pt x="363" y="403"/>
                    <a:pt x="364" y="403"/>
                    <a:pt x="365" y="403"/>
                  </a:cubicBezTo>
                  <a:cubicBezTo>
                    <a:pt x="377" y="402"/>
                    <a:pt x="385" y="405"/>
                    <a:pt x="385" y="418"/>
                  </a:cubicBezTo>
                  <a:cubicBezTo>
                    <a:pt x="387" y="419"/>
                    <a:pt x="388" y="419"/>
                    <a:pt x="390" y="419"/>
                  </a:cubicBezTo>
                  <a:cubicBezTo>
                    <a:pt x="397" y="421"/>
                    <a:pt x="404" y="421"/>
                    <a:pt x="407" y="430"/>
                  </a:cubicBezTo>
                  <a:cubicBezTo>
                    <a:pt x="407" y="430"/>
                    <a:pt x="409" y="430"/>
                    <a:pt x="411" y="431"/>
                  </a:cubicBezTo>
                  <a:cubicBezTo>
                    <a:pt x="416" y="433"/>
                    <a:pt x="421" y="435"/>
                    <a:pt x="426" y="438"/>
                  </a:cubicBezTo>
                  <a:cubicBezTo>
                    <a:pt x="429" y="440"/>
                    <a:pt x="432" y="443"/>
                    <a:pt x="434" y="446"/>
                  </a:cubicBezTo>
                  <a:cubicBezTo>
                    <a:pt x="438" y="444"/>
                    <a:pt x="441" y="444"/>
                    <a:pt x="444" y="442"/>
                  </a:cubicBezTo>
                  <a:cubicBezTo>
                    <a:pt x="451" y="437"/>
                    <a:pt x="451" y="437"/>
                    <a:pt x="457" y="441"/>
                  </a:cubicBezTo>
                  <a:cubicBezTo>
                    <a:pt x="464" y="441"/>
                    <a:pt x="469" y="441"/>
                    <a:pt x="474" y="441"/>
                  </a:cubicBezTo>
                  <a:cubicBezTo>
                    <a:pt x="475" y="438"/>
                    <a:pt x="474" y="434"/>
                    <a:pt x="476" y="432"/>
                  </a:cubicBezTo>
                  <a:cubicBezTo>
                    <a:pt x="478" y="429"/>
                    <a:pt x="482" y="428"/>
                    <a:pt x="486" y="427"/>
                  </a:cubicBezTo>
                  <a:cubicBezTo>
                    <a:pt x="484" y="419"/>
                    <a:pt x="485" y="413"/>
                    <a:pt x="491" y="411"/>
                  </a:cubicBezTo>
                  <a:cubicBezTo>
                    <a:pt x="497" y="408"/>
                    <a:pt x="504" y="406"/>
                    <a:pt x="507" y="399"/>
                  </a:cubicBezTo>
                  <a:cubicBezTo>
                    <a:pt x="507" y="398"/>
                    <a:pt x="509" y="398"/>
                    <a:pt x="510" y="398"/>
                  </a:cubicBezTo>
                  <a:cubicBezTo>
                    <a:pt x="514" y="396"/>
                    <a:pt x="518" y="394"/>
                    <a:pt x="522" y="392"/>
                  </a:cubicBezTo>
                  <a:cubicBezTo>
                    <a:pt x="524" y="391"/>
                    <a:pt x="526" y="389"/>
                    <a:pt x="527" y="389"/>
                  </a:cubicBezTo>
                  <a:cubicBezTo>
                    <a:pt x="537" y="388"/>
                    <a:pt x="538" y="387"/>
                    <a:pt x="539" y="378"/>
                  </a:cubicBezTo>
                  <a:cubicBezTo>
                    <a:pt x="540" y="369"/>
                    <a:pt x="546" y="365"/>
                    <a:pt x="555" y="368"/>
                  </a:cubicBezTo>
                  <a:cubicBezTo>
                    <a:pt x="557" y="369"/>
                    <a:pt x="560" y="370"/>
                    <a:pt x="562" y="372"/>
                  </a:cubicBezTo>
                  <a:cubicBezTo>
                    <a:pt x="566" y="378"/>
                    <a:pt x="573" y="379"/>
                    <a:pt x="579" y="381"/>
                  </a:cubicBezTo>
                  <a:cubicBezTo>
                    <a:pt x="578" y="379"/>
                    <a:pt x="577" y="378"/>
                    <a:pt x="576" y="376"/>
                  </a:cubicBezTo>
                  <a:cubicBezTo>
                    <a:pt x="574" y="374"/>
                    <a:pt x="572" y="371"/>
                    <a:pt x="571" y="369"/>
                  </a:cubicBezTo>
                  <a:cubicBezTo>
                    <a:pt x="570" y="362"/>
                    <a:pt x="571" y="354"/>
                    <a:pt x="570" y="346"/>
                  </a:cubicBezTo>
                  <a:cubicBezTo>
                    <a:pt x="569" y="339"/>
                    <a:pt x="568" y="333"/>
                    <a:pt x="560" y="330"/>
                  </a:cubicBezTo>
                  <a:cubicBezTo>
                    <a:pt x="557" y="328"/>
                    <a:pt x="555" y="325"/>
                    <a:pt x="552" y="322"/>
                  </a:cubicBezTo>
                  <a:cubicBezTo>
                    <a:pt x="550" y="320"/>
                    <a:pt x="549" y="317"/>
                    <a:pt x="547" y="315"/>
                  </a:cubicBezTo>
                  <a:cubicBezTo>
                    <a:pt x="542" y="309"/>
                    <a:pt x="537" y="303"/>
                    <a:pt x="533" y="297"/>
                  </a:cubicBezTo>
                  <a:cubicBezTo>
                    <a:pt x="528" y="290"/>
                    <a:pt x="524" y="283"/>
                    <a:pt x="519" y="276"/>
                  </a:cubicBezTo>
                  <a:cubicBezTo>
                    <a:pt x="515" y="278"/>
                    <a:pt x="512" y="280"/>
                    <a:pt x="508" y="281"/>
                  </a:cubicBezTo>
                  <a:cubicBezTo>
                    <a:pt x="502" y="274"/>
                    <a:pt x="496" y="267"/>
                    <a:pt x="490" y="259"/>
                  </a:cubicBezTo>
                  <a:cubicBezTo>
                    <a:pt x="489" y="258"/>
                    <a:pt x="490" y="255"/>
                    <a:pt x="490" y="254"/>
                  </a:cubicBezTo>
                  <a:cubicBezTo>
                    <a:pt x="491" y="251"/>
                    <a:pt x="490" y="248"/>
                    <a:pt x="490" y="245"/>
                  </a:cubicBezTo>
                  <a:cubicBezTo>
                    <a:pt x="486" y="244"/>
                    <a:pt x="484" y="244"/>
                    <a:pt x="481" y="243"/>
                  </a:cubicBezTo>
                  <a:cubicBezTo>
                    <a:pt x="478" y="243"/>
                    <a:pt x="475" y="243"/>
                    <a:pt x="472" y="243"/>
                  </a:cubicBezTo>
                  <a:cubicBezTo>
                    <a:pt x="471" y="244"/>
                    <a:pt x="471" y="245"/>
                    <a:pt x="470" y="246"/>
                  </a:cubicBezTo>
                  <a:cubicBezTo>
                    <a:pt x="466" y="253"/>
                    <a:pt x="462" y="253"/>
                    <a:pt x="456" y="246"/>
                  </a:cubicBezTo>
                  <a:cubicBezTo>
                    <a:pt x="453" y="242"/>
                    <a:pt x="453" y="234"/>
                    <a:pt x="445" y="235"/>
                  </a:cubicBezTo>
                  <a:cubicBezTo>
                    <a:pt x="445" y="231"/>
                    <a:pt x="445" y="228"/>
                    <a:pt x="444" y="225"/>
                  </a:cubicBezTo>
                  <a:cubicBezTo>
                    <a:pt x="434" y="228"/>
                    <a:pt x="432" y="227"/>
                    <a:pt x="430" y="217"/>
                  </a:cubicBezTo>
                  <a:cubicBezTo>
                    <a:pt x="429" y="216"/>
                    <a:pt x="427" y="215"/>
                    <a:pt x="426" y="213"/>
                  </a:cubicBezTo>
                  <a:cubicBezTo>
                    <a:pt x="425" y="211"/>
                    <a:pt x="424" y="209"/>
                    <a:pt x="424" y="207"/>
                  </a:cubicBezTo>
                  <a:cubicBezTo>
                    <a:pt x="425" y="203"/>
                    <a:pt x="426" y="198"/>
                    <a:pt x="429" y="196"/>
                  </a:cubicBezTo>
                  <a:cubicBezTo>
                    <a:pt x="435" y="188"/>
                    <a:pt x="442" y="182"/>
                    <a:pt x="450" y="176"/>
                  </a:cubicBezTo>
                  <a:cubicBezTo>
                    <a:pt x="453" y="172"/>
                    <a:pt x="458" y="169"/>
                    <a:pt x="463" y="175"/>
                  </a:cubicBezTo>
                  <a:cubicBezTo>
                    <a:pt x="465" y="169"/>
                    <a:pt x="467" y="166"/>
                    <a:pt x="468" y="162"/>
                  </a:cubicBezTo>
                  <a:cubicBezTo>
                    <a:pt x="470" y="157"/>
                    <a:pt x="474" y="155"/>
                    <a:pt x="479" y="158"/>
                  </a:cubicBezTo>
                  <a:cubicBezTo>
                    <a:pt x="482" y="159"/>
                    <a:pt x="484" y="161"/>
                    <a:pt x="486" y="162"/>
                  </a:cubicBezTo>
                  <a:cubicBezTo>
                    <a:pt x="492" y="156"/>
                    <a:pt x="496" y="151"/>
                    <a:pt x="501" y="145"/>
                  </a:cubicBezTo>
                  <a:cubicBezTo>
                    <a:pt x="501" y="142"/>
                    <a:pt x="500" y="140"/>
                    <a:pt x="499" y="137"/>
                  </a:cubicBezTo>
                  <a:cubicBezTo>
                    <a:pt x="502" y="135"/>
                    <a:pt x="504" y="133"/>
                    <a:pt x="507" y="132"/>
                  </a:cubicBezTo>
                  <a:cubicBezTo>
                    <a:pt x="507" y="131"/>
                    <a:pt x="507" y="130"/>
                    <a:pt x="507" y="129"/>
                  </a:cubicBezTo>
                  <a:cubicBezTo>
                    <a:pt x="504" y="120"/>
                    <a:pt x="504" y="120"/>
                    <a:pt x="513" y="118"/>
                  </a:cubicBezTo>
                  <a:cubicBezTo>
                    <a:pt x="516" y="117"/>
                    <a:pt x="518" y="115"/>
                    <a:pt x="522" y="113"/>
                  </a:cubicBezTo>
                  <a:cubicBezTo>
                    <a:pt x="507" y="95"/>
                    <a:pt x="489" y="83"/>
                    <a:pt x="476" y="65"/>
                  </a:cubicBezTo>
                  <a:cubicBezTo>
                    <a:pt x="470" y="72"/>
                    <a:pt x="463" y="71"/>
                    <a:pt x="458" y="68"/>
                  </a:cubicBezTo>
                  <a:cubicBezTo>
                    <a:pt x="453" y="65"/>
                    <a:pt x="448" y="65"/>
                    <a:pt x="442" y="64"/>
                  </a:cubicBezTo>
                  <a:cubicBezTo>
                    <a:pt x="441" y="69"/>
                    <a:pt x="440" y="73"/>
                    <a:pt x="439" y="78"/>
                  </a:cubicBezTo>
                  <a:cubicBezTo>
                    <a:pt x="438" y="85"/>
                    <a:pt x="438" y="86"/>
                    <a:pt x="430" y="88"/>
                  </a:cubicBezTo>
                  <a:cubicBezTo>
                    <a:pt x="428" y="88"/>
                    <a:pt x="426" y="89"/>
                    <a:pt x="424" y="90"/>
                  </a:cubicBezTo>
                  <a:cubicBezTo>
                    <a:pt x="419" y="92"/>
                    <a:pt x="416" y="91"/>
                    <a:pt x="415" y="85"/>
                  </a:cubicBezTo>
                  <a:cubicBezTo>
                    <a:pt x="414" y="82"/>
                    <a:pt x="412" y="79"/>
                    <a:pt x="409" y="77"/>
                  </a:cubicBezTo>
                  <a:cubicBezTo>
                    <a:pt x="405" y="75"/>
                    <a:pt x="400" y="73"/>
                    <a:pt x="395" y="72"/>
                  </a:cubicBezTo>
                  <a:cubicBezTo>
                    <a:pt x="394" y="71"/>
                    <a:pt x="390" y="72"/>
                    <a:pt x="389" y="73"/>
                  </a:cubicBezTo>
                  <a:cubicBezTo>
                    <a:pt x="384" y="80"/>
                    <a:pt x="373" y="85"/>
                    <a:pt x="375" y="97"/>
                  </a:cubicBezTo>
                  <a:cubicBezTo>
                    <a:pt x="376" y="100"/>
                    <a:pt x="373" y="102"/>
                    <a:pt x="370" y="102"/>
                  </a:cubicBezTo>
                  <a:cubicBezTo>
                    <a:pt x="366" y="101"/>
                    <a:pt x="364" y="103"/>
                    <a:pt x="363" y="105"/>
                  </a:cubicBezTo>
                  <a:cubicBezTo>
                    <a:pt x="362" y="107"/>
                    <a:pt x="361" y="109"/>
                    <a:pt x="360" y="110"/>
                  </a:cubicBezTo>
                  <a:cubicBezTo>
                    <a:pt x="354" y="107"/>
                    <a:pt x="349" y="105"/>
                    <a:pt x="345" y="103"/>
                  </a:cubicBezTo>
                  <a:cubicBezTo>
                    <a:pt x="339" y="100"/>
                    <a:pt x="338" y="97"/>
                    <a:pt x="342" y="91"/>
                  </a:cubicBezTo>
                  <a:cubicBezTo>
                    <a:pt x="344" y="89"/>
                    <a:pt x="346" y="87"/>
                    <a:pt x="347" y="85"/>
                  </a:cubicBezTo>
                  <a:cubicBezTo>
                    <a:pt x="346" y="82"/>
                    <a:pt x="344" y="79"/>
                    <a:pt x="345" y="76"/>
                  </a:cubicBezTo>
                  <a:cubicBezTo>
                    <a:pt x="347" y="69"/>
                    <a:pt x="342" y="63"/>
                    <a:pt x="340" y="57"/>
                  </a:cubicBezTo>
                  <a:cubicBezTo>
                    <a:pt x="337" y="52"/>
                    <a:pt x="334" y="51"/>
                    <a:pt x="329" y="53"/>
                  </a:cubicBezTo>
                  <a:cubicBezTo>
                    <a:pt x="325" y="55"/>
                    <a:pt x="323" y="57"/>
                    <a:pt x="319" y="58"/>
                  </a:cubicBezTo>
                  <a:cubicBezTo>
                    <a:pt x="314" y="58"/>
                    <a:pt x="309" y="60"/>
                    <a:pt x="305" y="64"/>
                  </a:cubicBezTo>
                  <a:cubicBezTo>
                    <a:pt x="300" y="68"/>
                    <a:pt x="291" y="63"/>
                    <a:pt x="290" y="57"/>
                  </a:cubicBezTo>
                  <a:cubicBezTo>
                    <a:pt x="289" y="52"/>
                    <a:pt x="287" y="46"/>
                    <a:pt x="285" y="41"/>
                  </a:cubicBezTo>
                  <a:cubicBezTo>
                    <a:pt x="281" y="34"/>
                    <a:pt x="276" y="29"/>
                    <a:pt x="276" y="20"/>
                  </a:cubicBezTo>
                  <a:cubicBezTo>
                    <a:pt x="277" y="18"/>
                    <a:pt x="274" y="16"/>
                    <a:pt x="272" y="15"/>
                  </a:cubicBezTo>
                  <a:cubicBezTo>
                    <a:pt x="271" y="14"/>
                    <a:pt x="268" y="15"/>
                    <a:pt x="267" y="17"/>
                  </a:cubicBezTo>
                  <a:cubicBezTo>
                    <a:pt x="264" y="21"/>
                    <a:pt x="261" y="22"/>
                    <a:pt x="256" y="21"/>
                  </a:cubicBezTo>
                  <a:cubicBezTo>
                    <a:pt x="254" y="21"/>
                    <a:pt x="251" y="22"/>
                    <a:pt x="250" y="23"/>
                  </a:cubicBezTo>
                  <a:cubicBezTo>
                    <a:pt x="242" y="28"/>
                    <a:pt x="234" y="23"/>
                    <a:pt x="226" y="23"/>
                  </a:cubicBezTo>
                  <a:cubicBezTo>
                    <a:pt x="224" y="23"/>
                    <a:pt x="222" y="21"/>
                    <a:pt x="222" y="19"/>
                  </a:cubicBezTo>
                  <a:cubicBezTo>
                    <a:pt x="219" y="13"/>
                    <a:pt x="213" y="12"/>
                    <a:pt x="208" y="11"/>
                  </a:cubicBezTo>
                  <a:cubicBezTo>
                    <a:pt x="203" y="10"/>
                    <a:pt x="197" y="9"/>
                    <a:pt x="195" y="6"/>
                  </a:cubicBezTo>
                  <a:cubicBezTo>
                    <a:pt x="191" y="0"/>
                    <a:pt x="185" y="0"/>
                    <a:pt x="180" y="0"/>
                  </a:cubicBezTo>
                  <a:cubicBezTo>
                    <a:pt x="176" y="1"/>
                    <a:pt x="172" y="1"/>
                    <a:pt x="169" y="1"/>
                  </a:cubicBezTo>
                  <a:cubicBezTo>
                    <a:pt x="167" y="6"/>
                    <a:pt x="170" y="8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5E44A81-0FA1-4085-917A-0BFE077A3C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926" y="2470151"/>
              <a:ext cx="2182813" cy="1431925"/>
            </a:xfrm>
            <a:custGeom>
              <a:avLst/>
              <a:gdLst>
                <a:gd name="T0" fmla="*/ 2147483646 w 586"/>
                <a:gd name="T1" fmla="*/ 2147483646 h 384"/>
                <a:gd name="T2" fmla="*/ 2147483646 w 586"/>
                <a:gd name="T3" fmla="*/ 2147483646 h 384"/>
                <a:gd name="T4" fmla="*/ 2147483646 w 586"/>
                <a:gd name="T5" fmla="*/ 2147483646 h 384"/>
                <a:gd name="T6" fmla="*/ 2147483646 w 586"/>
                <a:gd name="T7" fmla="*/ 2147483646 h 384"/>
                <a:gd name="T8" fmla="*/ 2147483646 w 586"/>
                <a:gd name="T9" fmla="*/ 2147483646 h 384"/>
                <a:gd name="T10" fmla="*/ 2147483646 w 586"/>
                <a:gd name="T11" fmla="*/ 2147483646 h 384"/>
                <a:gd name="T12" fmla="*/ 2147483646 w 586"/>
                <a:gd name="T13" fmla="*/ 2147483646 h 384"/>
                <a:gd name="T14" fmla="*/ 2147483646 w 586"/>
                <a:gd name="T15" fmla="*/ 2147483646 h 384"/>
                <a:gd name="T16" fmla="*/ 2147483646 w 586"/>
                <a:gd name="T17" fmla="*/ 2147483646 h 384"/>
                <a:gd name="T18" fmla="*/ 2147483646 w 586"/>
                <a:gd name="T19" fmla="*/ 2147483646 h 384"/>
                <a:gd name="T20" fmla="*/ 2147483646 w 586"/>
                <a:gd name="T21" fmla="*/ 2147483646 h 384"/>
                <a:gd name="T22" fmla="*/ 2147483646 w 586"/>
                <a:gd name="T23" fmla="*/ 2147483646 h 384"/>
                <a:gd name="T24" fmla="*/ 2147483646 w 586"/>
                <a:gd name="T25" fmla="*/ 2147483646 h 384"/>
                <a:gd name="T26" fmla="*/ 2147483646 w 586"/>
                <a:gd name="T27" fmla="*/ 2147483646 h 384"/>
                <a:gd name="T28" fmla="*/ 2147483646 w 586"/>
                <a:gd name="T29" fmla="*/ 2147483646 h 384"/>
                <a:gd name="T30" fmla="*/ 2147483646 w 586"/>
                <a:gd name="T31" fmla="*/ 2147483646 h 384"/>
                <a:gd name="T32" fmla="*/ 0 w 586"/>
                <a:gd name="T33" fmla="*/ 2147483646 h 384"/>
                <a:gd name="T34" fmla="*/ 2147483646 w 586"/>
                <a:gd name="T35" fmla="*/ 2147483646 h 384"/>
                <a:gd name="T36" fmla="*/ 2147483646 w 586"/>
                <a:gd name="T37" fmla="*/ 2147483646 h 384"/>
                <a:gd name="T38" fmla="*/ 2147483646 w 586"/>
                <a:gd name="T39" fmla="*/ 2147483646 h 384"/>
                <a:gd name="T40" fmla="*/ 2147483646 w 586"/>
                <a:gd name="T41" fmla="*/ 2147483646 h 384"/>
                <a:gd name="T42" fmla="*/ 2147483646 w 586"/>
                <a:gd name="T43" fmla="*/ 2147483646 h 384"/>
                <a:gd name="T44" fmla="*/ 2147483646 w 586"/>
                <a:gd name="T45" fmla="*/ 2147483646 h 384"/>
                <a:gd name="T46" fmla="*/ 2147483646 w 586"/>
                <a:gd name="T47" fmla="*/ 2147483646 h 384"/>
                <a:gd name="T48" fmla="*/ 2147483646 w 586"/>
                <a:gd name="T49" fmla="*/ 2147483646 h 384"/>
                <a:gd name="T50" fmla="*/ 2147483646 w 586"/>
                <a:gd name="T51" fmla="*/ 2147483646 h 384"/>
                <a:gd name="T52" fmla="*/ 2147483646 w 586"/>
                <a:gd name="T53" fmla="*/ 2147483646 h 384"/>
                <a:gd name="T54" fmla="*/ 2147483646 w 586"/>
                <a:gd name="T55" fmla="*/ 2147483646 h 384"/>
                <a:gd name="T56" fmla="*/ 2147483646 w 586"/>
                <a:gd name="T57" fmla="*/ 2147483646 h 384"/>
                <a:gd name="T58" fmla="*/ 2147483646 w 586"/>
                <a:gd name="T59" fmla="*/ 2147483646 h 384"/>
                <a:gd name="T60" fmla="*/ 2147483646 w 586"/>
                <a:gd name="T61" fmla="*/ 2147483646 h 384"/>
                <a:gd name="T62" fmla="*/ 2147483646 w 586"/>
                <a:gd name="T63" fmla="*/ 2147483646 h 384"/>
                <a:gd name="T64" fmla="*/ 2147483646 w 586"/>
                <a:gd name="T65" fmla="*/ 2147483646 h 384"/>
                <a:gd name="T66" fmla="*/ 2147483646 w 586"/>
                <a:gd name="T67" fmla="*/ 2147483646 h 384"/>
                <a:gd name="T68" fmla="*/ 2147483646 w 586"/>
                <a:gd name="T69" fmla="*/ 2147483646 h 384"/>
                <a:gd name="T70" fmla="*/ 2147483646 w 586"/>
                <a:gd name="T71" fmla="*/ 2147483646 h 384"/>
                <a:gd name="T72" fmla="*/ 2147483646 w 586"/>
                <a:gd name="T73" fmla="*/ 2147483646 h 384"/>
                <a:gd name="T74" fmla="*/ 2147483646 w 586"/>
                <a:gd name="T75" fmla="*/ 2147483646 h 384"/>
                <a:gd name="T76" fmla="*/ 2147483646 w 586"/>
                <a:gd name="T77" fmla="*/ 2147483646 h 384"/>
                <a:gd name="T78" fmla="*/ 2147483646 w 586"/>
                <a:gd name="T79" fmla="*/ 2147483646 h 384"/>
                <a:gd name="T80" fmla="*/ 2147483646 w 586"/>
                <a:gd name="T81" fmla="*/ 2147483646 h 384"/>
                <a:gd name="T82" fmla="*/ 2147483646 w 586"/>
                <a:gd name="T83" fmla="*/ 2147483646 h 384"/>
                <a:gd name="T84" fmla="*/ 2147483646 w 586"/>
                <a:gd name="T85" fmla="*/ 2147483646 h 384"/>
                <a:gd name="T86" fmla="*/ 2147483646 w 586"/>
                <a:gd name="T87" fmla="*/ 2147483646 h 384"/>
                <a:gd name="T88" fmla="*/ 2147483646 w 586"/>
                <a:gd name="T89" fmla="*/ 2147483646 h 384"/>
                <a:gd name="T90" fmla="*/ 2147483646 w 586"/>
                <a:gd name="T91" fmla="*/ 2147483646 h 384"/>
                <a:gd name="T92" fmla="*/ 2147483646 w 586"/>
                <a:gd name="T93" fmla="*/ 2147483646 h 384"/>
                <a:gd name="T94" fmla="*/ 2147483646 w 586"/>
                <a:gd name="T95" fmla="*/ 2147483646 h 384"/>
                <a:gd name="T96" fmla="*/ 2147483646 w 586"/>
                <a:gd name="T97" fmla="*/ 2147483646 h 384"/>
                <a:gd name="T98" fmla="*/ 2147483646 w 586"/>
                <a:gd name="T99" fmla="*/ 2147483646 h 384"/>
                <a:gd name="T100" fmla="*/ 2147483646 w 586"/>
                <a:gd name="T101" fmla="*/ 2147483646 h 384"/>
                <a:gd name="T102" fmla="*/ 2147483646 w 586"/>
                <a:gd name="T103" fmla="*/ 2147483646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86" h="384">
                  <a:moveTo>
                    <a:pt x="454" y="36"/>
                  </a:moveTo>
                  <a:cubicBezTo>
                    <a:pt x="452" y="36"/>
                    <a:pt x="450" y="34"/>
                    <a:pt x="450" y="33"/>
                  </a:cubicBezTo>
                  <a:cubicBezTo>
                    <a:pt x="448" y="28"/>
                    <a:pt x="444" y="28"/>
                    <a:pt x="439" y="28"/>
                  </a:cubicBezTo>
                  <a:cubicBezTo>
                    <a:pt x="439" y="30"/>
                    <a:pt x="439" y="31"/>
                    <a:pt x="438" y="33"/>
                  </a:cubicBezTo>
                  <a:cubicBezTo>
                    <a:pt x="438" y="39"/>
                    <a:pt x="436" y="43"/>
                    <a:pt x="431" y="47"/>
                  </a:cubicBezTo>
                  <a:cubicBezTo>
                    <a:pt x="425" y="50"/>
                    <a:pt x="419" y="53"/>
                    <a:pt x="414" y="56"/>
                  </a:cubicBezTo>
                  <a:cubicBezTo>
                    <a:pt x="408" y="59"/>
                    <a:pt x="401" y="60"/>
                    <a:pt x="397" y="66"/>
                  </a:cubicBezTo>
                  <a:cubicBezTo>
                    <a:pt x="396" y="67"/>
                    <a:pt x="393" y="67"/>
                    <a:pt x="391" y="68"/>
                  </a:cubicBezTo>
                  <a:cubicBezTo>
                    <a:pt x="389" y="69"/>
                    <a:pt x="387" y="70"/>
                    <a:pt x="385" y="71"/>
                  </a:cubicBezTo>
                  <a:cubicBezTo>
                    <a:pt x="386" y="72"/>
                    <a:pt x="386" y="73"/>
                    <a:pt x="387" y="74"/>
                  </a:cubicBezTo>
                  <a:cubicBezTo>
                    <a:pt x="392" y="79"/>
                    <a:pt x="392" y="80"/>
                    <a:pt x="386" y="85"/>
                  </a:cubicBezTo>
                  <a:cubicBezTo>
                    <a:pt x="383" y="87"/>
                    <a:pt x="381" y="89"/>
                    <a:pt x="379" y="91"/>
                  </a:cubicBezTo>
                  <a:cubicBezTo>
                    <a:pt x="380" y="96"/>
                    <a:pt x="381" y="100"/>
                    <a:pt x="382" y="105"/>
                  </a:cubicBezTo>
                  <a:cubicBezTo>
                    <a:pt x="379" y="106"/>
                    <a:pt x="378" y="107"/>
                    <a:pt x="377" y="106"/>
                  </a:cubicBezTo>
                  <a:cubicBezTo>
                    <a:pt x="366" y="103"/>
                    <a:pt x="355" y="100"/>
                    <a:pt x="344" y="105"/>
                  </a:cubicBezTo>
                  <a:cubicBezTo>
                    <a:pt x="344" y="106"/>
                    <a:pt x="343" y="105"/>
                    <a:pt x="343" y="105"/>
                  </a:cubicBezTo>
                  <a:cubicBezTo>
                    <a:pt x="338" y="105"/>
                    <a:pt x="334" y="105"/>
                    <a:pt x="330" y="106"/>
                  </a:cubicBezTo>
                  <a:cubicBezTo>
                    <a:pt x="325" y="108"/>
                    <a:pt x="321" y="108"/>
                    <a:pt x="318" y="103"/>
                  </a:cubicBezTo>
                  <a:cubicBezTo>
                    <a:pt x="314" y="96"/>
                    <a:pt x="308" y="95"/>
                    <a:pt x="302" y="93"/>
                  </a:cubicBezTo>
                  <a:cubicBezTo>
                    <a:pt x="298" y="92"/>
                    <a:pt x="296" y="89"/>
                    <a:pt x="293" y="87"/>
                  </a:cubicBezTo>
                  <a:cubicBezTo>
                    <a:pt x="291" y="85"/>
                    <a:pt x="290" y="83"/>
                    <a:pt x="290" y="82"/>
                  </a:cubicBezTo>
                  <a:cubicBezTo>
                    <a:pt x="284" y="81"/>
                    <a:pt x="277" y="81"/>
                    <a:pt x="274" y="78"/>
                  </a:cubicBezTo>
                  <a:cubicBezTo>
                    <a:pt x="270" y="75"/>
                    <a:pt x="269" y="69"/>
                    <a:pt x="266" y="63"/>
                  </a:cubicBezTo>
                  <a:cubicBezTo>
                    <a:pt x="260" y="63"/>
                    <a:pt x="253" y="63"/>
                    <a:pt x="245" y="62"/>
                  </a:cubicBezTo>
                  <a:cubicBezTo>
                    <a:pt x="245" y="55"/>
                    <a:pt x="245" y="49"/>
                    <a:pt x="245" y="45"/>
                  </a:cubicBezTo>
                  <a:cubicBezTo>
                    <a:pt x="240" y="41"/>
                    <a:pt x="237" y="39"/>
                    <a:pt x="233" y="35"/>
                  </a:cubicBezTo>
                  <a:cubicBezTo>
                    <a:pt x="229" y="35"/>
                    <a:pt x="223" y="35"/>
                    <a:pt x="219" y="33"/>
                  </a:cubicBezTo>
                  <a:cubicBezTo>
                    <a:pt x="214" y="30"/>
                    <a:pt x="209" y="31"/>
                    <a:pt x="204" y="33"/>
                  </a:cubicBezTo>
                  <a:cubicBezTo>
                    <a:pt x="203" y="39"/>
                    <a:pt x="201" y="43"/>
                    <a:pt x="194" y="42"/>
                  </a:cubicBezTo>
                  <a:cubicBezTo>
                    <a:pt x="192" y="42"/>
                    <a:pt x="189" y="44"/>
                    <a:pt x="188" y="46"/>
                  </a:cubicBezTo>
                  <a:cubicBezTo>
                    <a:pt x="180" y="53"/>
                    <a:pt x="180" y="53"/>
                    <a:pt x="170" y="49"/>
                  </a:cubicBezTo>
                  <a:cubicBezTo>
                    <a:pt x="163" y="46"/>
                    <a:pt x="162" y="44"/>
                    <a:pt x="162" y="36"/>
                  </a:cubicBezTo>
                  <a:cubicBezTo>
                    <a:pt x="162" y="29"/>
                    <a:pt x="159" y="27"/>
                    <a:pt x="152" y="30"/>
                  </a:cubicBezTo>
                  <a:cubicBezTo>
                    <a:pt x="150" y="31"/>
                    <a:pt x="148" y="32"/>
                    <a:pt x="146" y="33"/>
                  </a:cubicBezTo>
                  <a:cubicBezTo>
                    <a:pt x="146" y="34"/>
                    <a:pt x="146" y="35"/>
                    <a:pt x="146" y="36"/>
                  </a:cubicBezTo>
                  <a:cubicBezTo>
                    <a:pt x="144" y="47"/>
                    <a:pt x="142" y="49"/>
                    <a:pt x="131" y="49"/>
                  </a:cubicBezTo>
                  <a:cubicBezTo>
                    <a:pt x="129" y="50"/>
                    <a:pt x="127" y="50"/>
                    <a:pt x="126" y="52"/>
                  </a:cubicBezTo>
                  <a:cubicBezTo>
                    <a:pt x="121" y="58"/>
                    <a:pt x="117" y="56"/>
                    <a:pt x="111" y="54"/>
                  </a:cubicBezTo>
                  <a:cubicBezTo>
                    <a:pt x="103" y="51"/>
                    <a:pt x="96" y="49"/>
                    <a:pt x="88" y="51"/>
                  </a:cubicBezTo>
                  <a:cubicBezTo>
                    <a:pt x="82" y="53"/>
                    <a:pt x="77" y="52"/>
                    <a:pt x="72" y="46"/>
                  </a:cubicBezTo>
                  <a:cubicBezTo>
                    <a:pt x="69" y="55"/>
                    <a:pt x="63" y="49"/>
                    <a:pt x="58" y="50"/>
                  </a:cubicBezTo>
                  <a:cubicBezTo>
                    <a:pt x="58" y="51"/>
                    <a:pt x="57" y="52"/>
                    <a:pt x="57" y="53"/>
                  </a:cubicBezTo>
                  <a:cubicBezTo>
                    <a:pt x="58" y="61"/>
                    <a:pt x="58" y="61"/>
                    <a:pt x="51" y="64"/>
                  </a:cubicBezTo>
                  <a:cubicBezTo>
                    <a:pt x="46" y="66"/>
                    <a:pt x="41" y="68"/>
                    <a:pt x="37" y="71"/>
                  </a:cubicBezTo>
                  <a:cubicBezTo>
                    <a:pt x="32" y="76"/>
                    <a:pt x="26" y="77"/>
                    <a:pt x="19" y="72"/>
                  </a:cubicBezTo>
                  <a:cubicBezTo>
                    <a:pt x="19" y="74"/>
                    <a:pt x="20" y="76"/>
                    <a:pt x="19" y="76"/>
                  </a:cubicBezTo>
                  <a:cubicBezTo>
                    <a:pt x="18" y="79"/>
                    <a:pt x="15" y="81"/>
                    <a:pt x="14" y="84"/>
                  </a:cubicBezTo>
                  <a:cubicBezTo>
                    <a:pt x="13" y="88"/>
                    <a:pt x="14" y="91"/>
                    <a:pt x="13" y="95"/>
                  </a:cubicBezTo>
                  <a:cubicBezTo>
                    <a:pt x="13" y="98"/>
                    <a:pt x="12" y="101"/>
                    <a:pt x="10" y="103"/>
                  </a:cubicBezTo>
                  <a:cubicBezTo>
                    <a:pt x="9" y="105"/>
                    <a:pt x="8" y="107"/>
                    <a:pt x="6" y="108"/>
                  </a:cubicBezTo>
                  <a:cubicBezTo>
                    <a:pt x="4" y="108"/>
                    <a:pt x="2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4"/>
                    <a:pt x="4" y="116"/>
                    <a:pt x="8" y="115"/>
                  </a:cubicBezTo>
                  <a:cubicBezTo>
                    <a:pt x="17" y="112"/>
                    <a:pt x="22" y="124"/>
                    <a:pt x="31" y="122"/>
                  </a:cubicBezTo>
                  <a:cubicBezTo>
                    <a:pt x="32" y="121"/>
                    <a:pt x="34" y="124"/>
                    <a:pt x="35" y="125"/>
                  </a:cubicBezTo>
                  <a:cubicBezTo>
                    <a:pt x="41" y="129"/>
                    <a:pt x="38" y="135"/>
                    <a:pt x="37" y="141"/>
                  </a:cubicBezTo>
                  <a:cubicBezTo>
                    <a:pt x="42" y="143"/>
                    <a:pt x="46" y="145"/>
                    <a:pt x="51" y="146"/>
                  </a:cubicBezTo>
                  <a:cubicBezTo>
                    <a:pt x="62" y="149"/>
                    <a:pt x="66" y="160"/>
                    <a:pt x="60" y="168"/>
                  </a:cubicBezTo>
                  <a:cubicBezTo>
                    <a:pt x="61" y="172"/>
                    <a:pt x="63" y="175"/>
                    <a:pt x="62" y="178"/>
                  </a:cubicBezTo>
                  <a:cubicBezTo>
                    <a:pt x="61" y="184"/>
                    <a:pt x="58" y="191"/>
                    <a:pt x="55" y="196"/>
                  </a:cubicBezTo>
                  <a:cubicBezTo>
                    <a:pt x="53" y="199"/>
                    <a:pt x="51" y="202"/>
                    <a:pt x="51" y="205"/>
                  </a:cubicBezTo>
                  <a:cubicBezTo>
                    <a:pt x="51" y="209"/>
                    <a:pt x="51" y="212"/>
                    <a:pt x="51" y="216"/>
                  </a:cubicBezTo>
                  <a:cubicBezTo>
                    <a:pt x="55" y="219"/>
                    <a:pt x="58" y="224"/>
                    <a:pt x="62" y="226"/>
                  </a:cubicBezTo>
                  <a:cubicBezTo>
                    <a:pt x="71" y="230"/>
                    <a:pt x="79" y="235"/>
                    <a:pt x="86" y="242"/>
                  </a:cubicBezTo>
                  <a:cubicBezTo>
                    <a:pt x="89" y="245"/>
                    <a:pt x="91" y="245"/>
                    <a:pt x="94" y="244"/>
                  </a:cubicBezTo>
                  <a:cubicBezTo>
                    <a:pt x="103" y="241"/>
                    <a:pt x="112" y="240"/>
                    <a:pt x="120" y="245"/>
                  </a:cubicBezTo>
                  <a:cubicBezTo>
                    <a:pt x="126" y="248"/>
                    <a:pt x="134" y="248"/>
                    <a:pt x="137" y="256"/>
                  </a:cubicBezTo>
                  <a:cubicBezTo>
                    <a:pt x="139" y="260"/>
                    <a:pt x="144" y="262"/>
                    <a:pt x="149" y="262"/>
                  </a:cubicBezTo>
                  <a:cubicBezTo>
                    <a:pt x="153" y="262"/>
                    <a:pt x="158" y="263"/>
                    <a:pt x="163" y="264"/>
                  </a:cubicBezTo>
                  <a:cubicBezTo>
                    <a:pt x="163" y="268"/>
                    <a:pt x="163" y="271"/>
                    <a:pt x="163" y="274"/>
                  </a:cubicBezTo>
                  <a:cubicBezTo>
                    <a:pt x="170" y="276"/>
                    <a:pt x="177" y="278"/>
                    <a:pt x="182" y="285"/>
                  </a:cubicBezTo>
                  <a:cubicBezTo>
                    <a:pt x="183" y="287"/>
                    <a:pt x="186" y="287"/>
                    <a:pt x="189" y="287"/>
                  </a:cubicBezTo>
                  <a:cubicBezTo>
                    <a:pt x="191" y="287"/>
                    <a:pt x="192" y="285"/>
                    <a:pt x="195" y="284"/>
                  </a:cubicBezTo>
                  <a:cubicBezTo>
                    <a:pt x="197" y="290"/>
                    <a:pt x="198" y="294"/>
                    <a:pt x="195" y="300"/>
                  </a:cubicBezTo>
                  <a:cubicBezTo>
                    <a:pt x="191" y="305"/>
                    <a:pt x="193" y="308"/>
                    <a:pt x="198" y="310"/>
                  </a:cubicBezTo>
                  <a:cubicBezTo>
                    <a:pt x="204" y="312"/>
                    <a:pt x="211" y="314"/>
                    <a:pt x="216" y="319"/>
                  </a:cubicBezTo>
                  <a:cubicBezTo>
                    <a:pt x="218" y="321"/>
                    <a:pt x="222" y="320"/>
                    <a:pt x="226" y="321"/>
                  </a:cubicBezTo>
                  <a:cubicBezTo>
                    <a:pt x="225" y="317"/>
                    <a:pt x="225" y="315"/>
                    <a:pt x="225" y="312"/>
                  </a:cubicBezTo>
                  <a:cubicBezTo>
                    <a:pt x="228" y="310"/>
                    <a:pt x="233" y="309"/>
                    <a:pt x="232" y="304"/>
                  </a:cubicBezTo>
                  <a:cubicBezTo>
                    <a:pt x="232" y="303"/>
                    <a:pt x="234" y="301"/>
                    <a:pt x="235" y="299"/>
                  </a:cubicBezTo>
                  <a:cubicBezTo>
                    <a:pt x="238" y="296"/>
                    <a:pt x="242" y="292"/>
                    <a:pt x="245" y="288"/>
                  </a:cubicBezTo>
                  <a:cubicBezTo>
                    <a:pt x="253" y="288"/>
                    <a:pt x="253" y="288"/>
                    <a:pt x="255" y="297"/>
                  </a:cubicBezTo>
                  <a:cubicBezTo>
                    <a:pt x="255" y="299"/>
                    <a:pt x="257" y="301"/>
                    <a:pt x="259" y="301"/>
                  </a:cubicBezTo>
                  <a:cubicBezTo>
                    <a:pt x="262" y="302"/>
                    <a:pt x="265" y="302"/>
                    <a:pt x="268" y="302"/>
                  </a:cubicBezTo>
                  <a:cubicBezTo>
                    <a:pt x="277" y="302"/>
                    <a:pt x="283" y="306"/>
                    <a:pt x="287" y="314"/>
                  </a:cubicBezTo>
                  <a:cubicBezTo>
                    <a:pt x="288" y="315"/>
                    <a:pt x="289" y="317"/>
                    <a:pt x="290" y="320"/>
                  </a:cubicBezTo>
                  <a:cubicBezTo>
                    <a:pt x="294" y="319"/>
                    <a:pt x="298" y="316"/>
                    <a:pt x="302" y="317"/>
                  </a:cubicBezTo>
                  <a:cubicBezTo>
                    <a:pt x="306" y="317"/>
                    <a:pt x="310" y="320"/>
                    <a:pt x="314" y="322"/>
                  </a:cubicBezTo>
                  <a:cubicBezTo>
                    <a:pt x="314" y="322"/>
                    <a:pt x="315" y="322"/>
                    <a:pt x="316" y="322"/>
                  </a:cubicBezTo>
                  <a:cubicBezTo>
                    <a:pt x="320" y="323"/>
                    <a:pt x="326" y="323"/>
                    <a:pt x="328" y="325"/>
                  </a:cubicBezTo>
                  <a:cubicBezTo>
                    <a:pt x="332" y="330"/>
                    <a:pt x="336" y="331"/>
                    <a:pt x="341" y="333"/>
                  </a:cubicBezTo>
                  <a:cubicBezTo>
                    <a:pt x="346" y="335"/>
                    <a:pt x="350" y="338"/>
                    <a:pt x="353" y="343"/>
                  </a:cubicBezTo>
                  <a:cubicBezTo>
                    <a:pt x="355" y="348"/>
                    <a:pt x="362" y="350"/>
                    <a:pt x="363" y="356"/>
                  </a:cubicBezTo>
                  <a:cubicBezTo>
                    <a:pt x="364" y="357"/>
                    <a:pt x="366" y="358"/>
                    <a:pt x="367" y="358"/>
                  </a:cubicBezTo>
                  <a:cubicBezTo>
                    <a:pt x="377" y="359"/>
                    <a:pt x="386" y="361"/>
                    <a:pt x="394" y="369"/>
                  </a:cubicBezTo>
                  <a:cubicBezTo>
                    <a:pt x="394" y="369"/>
                    <a:pt x="396" y="369"/>
                    <a:pt x="397" y="370"/>
                  </a:cubicBezTo>
                  <a:cubicBezTo>
                    <a:pt x="400" y="372"/>
                    <a:pt x="402" y="374"/>
                    <a:pt x="404" y="377"/>
                  </a:cubicBezTo>
                  <a:cubicBezTo>
                    <a:pt x="406" y="380"/>
                    <a:pt x="407" y="384"/>
                    <a:pt x="412" y="384"/>
                  </a:cubicBezTo>
                  <a:cubicBezTo>
                    <a:pt x="413" y="381"/>
                    <a:pt x="413" y="378"/>
                    <a:pt x="414" y="375"/>
                  </a:cubicBezTo>
                  <a:cubicBezTo>
                    <a:pt x="417" y="374"/>
                    <a:pt x="419" y="373"/>
                    <a:pt x="421" y="373"/>
                  </a:cubicBezTo>
                  <a:cubicBezTo>
                    <a:pt x="424" y="373"/>
                    <a:pt x="427" y="372"/>
                    <a:pt x="429" y="373"/>
                  </a:cubicBezTo>
                  <a:cubicBezTo>
                    <a:pt x="434" y="376"/>
                    <a:pt x="437" y="375"/>
                    <a:pt x="441" y="372"/>
                  </a:cubicBezTo>
                  <a:cubicBezTo>
                    <a:pt x="444" y="370"/>
                    <a:pt x="447" y="370"/>
                    <a:pt x="450" y="373"/>
                  </a:cubicBezTo>
                  <a:cubicBezTo>
                    <a:pt x="453" y="376"/>
                    <a:pt x="457" y="376"/>
                    <a:pt x="461" y="374"/>
                  </a:cubicBezTo>
                  <a:cubicBezTo>
                    <a:pt x="462" y="373"/>
                    <a:pt x="463" y="371"/>
                    <a:pt x="463" y="370"/>
                  </a:cubicBezTo>
                  <a:cubicBezTo>
                    <a:pt x="464" y="368"/>
                    <a:pt x="464" y="365"/>
                    <a:pt x="464" y="363"/>
                  </a:cubicBezTo>
                  <a:cubicBezTo>
                    <a:pt x="465" y="354"/>
                    <a:pt x="467" y="351"/>
                    <a:pt x="476" y="351"/>
                  </a:cubicBezTo>
                  <a:cubicBezTo>
                    <a:pt x="481" y="352"/>
                    <a:pt x="486" y="353"/>
                    <a:pt x="491" y="354"/>
                  </a:cubicBezTo>
                  <a:cubicBezTo>
                    <a:pt x="497" y="348"/>
                    <a:pt x="501" y="348"/>
                    <a:pt x="511" y="355"/>
                  </a:cubicBezTo>
                  <a:cubicBezTo>
                    <a:pt x="514" y="353"/>
                    <a:pt x="517" y="350"/>
                    <a:pt x="521" y="353"/>
                  </a:cubicBezTo>
                  <a:cubicBezTo>
                    <a:pt x="522" y="354"/>
                    <a:pt x="525" y="353"/>
                    <a:pt x="527" y="353"/>
                  </a:cubicBezTo>
                  <a:cubicBezTo>
                    <a:pt x="531" y="354"/>
                    <a:pt x="536" y="355"/>
                    <a:pt x="540" y="357"/>
                  </a:cubicBezTo>
                  <a:cubicBezTo>
                    <a:pt x="547" y="360"/>
                    <a:pt x="554" y="365"/>
                    <a:pt x="562" y="368"/>
                  </a:cubicBezTo>
                  <a:cubicBezTo>
                    <a:pt x="563" y="369"/>
                    <a:pt x="565" y="369"/>
                    <a:pt x="568" y="369"/>
                  </a:cubicBezTo>
                  <a:cubicBezTo>
                    <a:pt x="568" y="363"/>
                    <a:pt x="571" y="357"/>
                    <a:pt x="570" y="352"/>
                  </a:cubicBezTo>
                  <a:cubicBezTo>
                    <a:pt x="566" y="341"/>
                    <a:pt x="568" y="333"/>
                    <a:pt x="578" y="326"/>
                  </a:cubicBezTo>
                  <a:cubicBezTo>
                    <a:pt x="578" y="325"/>
                    <a:pt x="579" y="324"/>
                    <a:pt x="580" y="324"/>
                  </a:cubicBezTo>
                  <a:cubicBezTo>
                    <a:pt x="584" y="321"/>
                    <a:pt x="584" y="316"/>
                    <a:pt x="584" y="311"/>
                  </a:cubicBezTo>
                  <a:cubicBezTo>
                    <a:pt x="584" y="306"/>
                    <a:pt x="583" y="302"/>
                    <a:pt x="583" y="297"/>
                  </a:cubicBezTo>
                  <a:cubicBezTo>
                    <a:pt x="582" y="297"/>
                    <a:pt x="581" y="296"/>
                    <a:pt x="580" y="296"/>
                  </a:cubicBezTo>
                  <a:cubicBezTo>
                    <a:pt x="576" y="296"/>
                    <a:pt x="572" y="296"/>
                    <a:pt x="568" y="296"/>
                  </a:cubicBezTo>
                  <a:cubicBezTo>
                    <a:pt x="562" y="295"/>
                    <a:pt x="560" y="292"/>
                    <a:pt x="564" y="286"/>
                  </a:cubicBezTo>
                  <a:cubicBezTo>
                    <a:pt x="565" y="285"/>
                    <a:pt x="566" y="283"/>
                    <a:pt x="567" y="282"/>
                  </a:cubicBezTo>
                  <a:cubicBezTo>
                    <a:pt x="565" y="278"/>
                    <a:pt x="562" y="274"/>
                    <a:pt x="563" y="272"/>
                  </a:cubicBezTo>
                  <a:cubicBezTo>
                    <a:pt x="564" y="268"/>
                    <a:pt x="562" y="266"/>
                    <a:pt x="560" y="264"/>
                  </a:cubicBezTo>
                  <a:cubicBezTo>
                    <a:pt x="556" y="259"/>
                    <a:pt x="551" y="255"/>
                    <a:pt x="549" y="249"/>
                  </a:cubicBezTo>
                  <a:cubicBezTo>
                    <a:pt x="546" y="243"/>
                    <a:pt x="547" y="235"/>
                    <a:pt x="540" y="232"/>
                  </a:cubicBezTo>
                  <a:cubicBezTo>
                    <a:pt x="539" y="232"/>
                    <a:pt x="539" y="231"/>
                    <a:pt x="539" y="230"/>
                  </a:cubicBezTo>
                  <a:cubicBezTo>
                    <a:pt x="536" y="220"/>
                    <a:pt x="539" y="208"/>
                    <a:pt x="548" y="201"/>
                  </a:cubicBezTo>
                  <a:cubicBezTo>
                    <a:pt x="548" y="200"/>
                    <a:pt x="547" y="199"/>
                    <a:pt x="547" y="198"/>
                  </a:cubicBezTo>
                  <a:cubicBezTo>
                    <a:pt x="544" y="194"/>
                    <a:pt x="543" y="189"/>
                    <a:pt x="544" y="184"/>
                  </a:cubicBezTo>
                  <a:cubicBezTo>
                    <a:pt x="545" y="181"/>
                    <a:pt x="544" y="177"/>
                    <a:pt x="543" y="174"/>
                  </a:cubicBezTo>
                  <a:cubicBezTo>
                    <a:pt x="540" y="165"/>
                    <a:pt x="534" y="157"/>
                    <a:pt x="535" y="147"/>
                  </a:cubicBezTo>
                  <a:cubicBezTo>
                    <a:pt x="535" y="143"/>
                    <a:pt x="532" y="140"/>
                    <a:pt x="531" y="136"/>
                  </a:cubicBezTo>
                  <a:cubicBezTo>
                    <a:pt x="530" y="134"/>
                    <a:pt x="528" y="133"/>
                    <a:pt x="527" y="130"/>
                  </a:cubicBezTo>
                  <a:cubicBezTo>
                    <a:pt x="524" y="123"/>
                    <a:pt x="528" y="118"/>
                    <a:pt x="536" y="119"/>
                  </a:cubicBezTo>
                  <a:cubicBezTo>
                    <a:pt x="540" y="119"/>
                    <a:pt x="543" y="119"/>
                    <a:pt x="547" y="119"/>
                  </a:cubicBezTo>
                  <a:cubicBezTo>
                    <a:pt x="547" y="111"/>
                    <a:pt x="553" y="107"/>
                    <a:pt x="559" y="103"/>
                  </a:cubicBezTo>
                  <a:cubicBezTo>
                    <a:pt x="566" y="97"/>
                    <a:pt x="567" y="93"/>
                    <a:pt x="562" y="86"/>
                  </a:cubicBezTo>
                  <a:cubicBezTo>
                    <a:pt x="559" y="82"/>
                    <a:pt x="559" y="79"/>
                    <a:pt x="562" y="75"/>
                  </a:cubicBezTo>
                  <a:cubicBezTo>
                    <a:pt x="564" y="73"/>
                    <a:pt x="565" y="71"/>
                    <a:pt x="567" y="69"/>
                  </a:cubicBezTo>
                  <a:cubicBezTo>
                    <a:pt x="564" y="61"/>
                    <a:pt x="557" y="54"/>
                    <a:pt x="569" y="49"/>
                  </a:cubicBezTo>
                  <a:cubicBezTo>
                    <a:pt x="569" y="49"/>
                    <a:pt x="569" y="49"/>
                    <a:pt x="569" y="48"/>
                  </a:cubicBezTo>
                  <a:cubicBezTo>
                    <a:pt x="572" y="41"/>
                    <a:pt x="574" y="33"/>
                    <a:pt x="577" y="26"/>
                  </a:cubicBezTo>
                  <a:cubicBezTo>
                    <a:pt x="578" y="23"/>
                    <a:pt x="578" y="19"/>
                    <a:pt x="580" y="17"/>
                  </a:cubicBezTo>
                  <a:cubicBezTo>
                    <a:pt x="586" y="12"/>
                    <a:pt x="584" y="6"/>
                    <a:pt x="582" y="0"/>
                  </a:cubicBezTo>
                  <a:cubicBezTo>
                    <a:pt x="579" y="3"/>
                    <a:pt x="576" y="7"/>
                    <a:pt x="572" y="9"/>
                  </a:cubicBezTo>
                  <a:cubicBezTo>
                    <a:pt x="568" y="10"/>
                    <a:pt x="566" y="13"/>
                    <a:pt x="565" y="18"/>
                  </a:cubicBezTo>
                  <a:cubicBezTo>
                    <a:pt x="564" y="29"/>
                    <a:pt x="558" y="38"/>
                    <a:pt x="548" y="43"/>
                  </a:cubicBezTo>
                  <a:cubicBezTo>
                    <a:pt x="542" y="46"/>
                    <a:pt x="540" y="50"/>
                    <a:pt x="538" y="55"/>
                  </a:cubicBezTo>
                  <a:cubicBezTo>
                    <a:pt x="535" y="67"/>
                    <a:pt x="526" y="71"/>
                    <a:pt x="515" y="65"/>
                  </a:cubicBezTo>
                  <a:cubicBezTo>
                    <a:pt x="511" y="64"/>
                    <a:pt x="508" y="62"/>
                    <a:pt x="505" y="61"/>
                  </a:cubicBezTo>
                  <a:cubicBezTo>
                    <a:pt x="497" y="60"/>
                    <a:pt x="492" y="56"/>
                    <a:pt x="487" y="50"/>
                  </a:cubicBezTo>
                  <a:cubicBezTo>
                    <a:pt x="486" y="49"/>
                    <a:pt x="485" y="47"/>
                    <a:pt x="484" y="45"/>
                  </a:cubicBezTo>
                  <a:cubicBezTo>
                    <a:pt x="482" y="43"/>
                    <a:pt x="479" y="41"/>
                    <a:pt x="475" y="42"/>
                  </a:cubicBezTo>
                  <a:cubicBezTo>
                    <a:pt x="473" y="43"/>
                    <a:pt x="469" y="42"/>
                    <a:pt x="467" y="42"/>
                  </a:cubicBezTo>
                  <a:cubicBezTo>
                    <a:pt x="463" y="40"/>
                    <a:pt x="458" y="38"/>
                    <a:pt x="45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D4350D18-1299-477A-A188-EB335638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3951288"/>
              <a:ext cx="1906588" cy="1581150"/>
            </a:xfrm>
            <a:custGeom>
              <a:avLst/>
              <a:gdLst>
                <a:gd name="T0" fmla="*/ 2147483646 w 512"/>
                <a:gd name="T1" fmla="*/ 2147483646 h 424"/>
                <a:gd name="T2" fmla="*/ 2147483646 w 512"/>
                <a:gd name="T3" fmla="*/ 2147483646 h 424"/>
                <a:gd name="T4" fmla="*/ 2147483646 w 512"/>
                <a:gd name="T5" fmla="*/ 2147483646 h 424"/>
                <a:gd name="T6" fmla="*/ 2147483646 w 512"/>
                <a:gd name="T7" fmla="*/ 2147483646 h 424"/>
                <a:gd name="T8" fmla="*/ 2147483646 w 512"/>
                <a:gd name="T9" fmla="*/ 2147483646 h 424"/>
                <a:gd name="T10" fmla="*/ 2147483646 w 512"/>
                <a:gd name="T11" fmla="*/ 2147483646 h 424"/>
                <a:gd name="T12" fmla="*/ 2147483646 w 512"/>
                <a:gd name="T13" fmla="*/ 2147483646 h 424"/>
                <a:gd name="T14" fmla="*/ 2147483646 w 512"/>
                <a:gd name="T15" fmla="*/ 2147483646 h 424"/>
                <a:gd name="T16" fmla="*/ 2147483646 w 512"/>
                <a:gd name="T17" fmla="*/ 2147483646 h 424"/>
                <a:gd name="T18" fmla="*/ 2147483646 w 512"/>
                <a:gd name="T19" fmla="*/ 2147483646 h 424"/>
                <a:gd name="T20" fmla="*/ 2147483646 w 512"/>
                <a:gd name="T21" fmla="*/ 2147483646 h 424"/>
                <a:gd name="T22" fmla="*/ 2147483646 w 512"/>
                <a:gd name="T23" fmla="*/ 2147483646 h 424"/>
                <a:gd name="T24" fmla="*/ 2147483646 w 512"/>
                <a:gd name="T25" fmla="*/ 2147483646 h 424"/>
                <a:gd name="T26" fmla="*/ 2147483646 w 512"/>
                <a:gd name="T27" fmla="*/ 2147483646 h 424"/>
                <a:gd name="T28" fmla="*/ 2147483646 w 512"/>
                <a:gd name="T29" fmla="*/ 2147483646 h 424"/>
                <a:gd name="T30" fmla="*/ 2147483646 w 512"/>
                <a:gd name="T31" fmla="*/ 2147483646 h 424"/>
                <a:gd name="T32" fmla="*/ 2147483646 w 512"/>
                <a:gd name="T33" fmla="*/ 2147483646 h 424"/>
                <a:gd name="T34" fmla="*/ 2147483646 w 512"/>
                <a:gd name="T35" fmla="*/ 2147483646 h 424"/>
                <a:gd name="T36" fmla="*/ 2147483646 w 512"/>
                <a:gd name="T37" fmla="*/ 2147483646 h 424"/>
                <a:gd name="T38" fmla="*/ 2147483646 w 512"/>
                <a:gd name="T39" fmla="*/ 2147483646 h 424"/>
                <a:gd name="T40" fmla="*/ 2147483646 w 512"/>
                <a:gd name="T41" fmla="*/ 2147483646 h 424"/>
                <a:gd name="T42" fmla="*/ 2147483646 w 512"/>
                <a:gd name="T43" fmla="*/ 2147483646 h 424"/>
                <a:gd name="T44" fmla="*/ 2147483646 w 512"/>
                <a:gd name="T45" fmla="*/ 2147483646 h 424"/>
                <a:gd name="T46" fmla="*/ 2147483646 w 512"/>
                <a:gd name="T47" fmla="*/ 2147483646 h 424"/>
                <a:gd name="T48" fmla="*/ 2147483646 w 512"/>
                <a:gd name="T49" fmla="*/ 2147483646 h 424"/>
                <a:gd name="T50" fmla="*/ 2147483646 w 512"/>
                <a:gd name="T51" fmla="*/ 2147483646 h 424"/>
                <a:gd name="T52" fmla="*/ 2147483646 w 512"/>
                <a:gd name="T53" fmla="*/ 2147483646 h 424"/>
                <a:gd name="T54" fmla="*/ 2147483646 w 512"/>
                <a:gd name="T55" fmla="*/ 2147483646 h 424"/>
                <a:gd name="T56" fmla="*/ 2147483646 w 512"/>
                <a:gd name="T57" fmla="*/ 2147483646 h 424"/>
                <a:gd name="T58" fmla="*/ 2147483646 w 512"/>
                <a:gd name="T59" fmla="*/ 2147483646 h 424"/>
                <a:gd name="T60" fmla="*/ 2147483646 w 512"/>
                <a:gd name="T61" fmla="*/ 2147483646 h 424"/>
                <a:gd name="T62" fmla="*/ 2147483646 w 512"/>
                <a:gd name="T63" fmla="*/ 2147483646 h 424"/>
                <a:gd name="T64" fmla="*/ 0 w 512"/>
                <a:gd name="T65" fmla="*/ 2147483646 h 424"/>
                <a:gd name="T66" fmla="*/ 2147483646 w 512"/>
                <a:gd name="T67" fmla="*/ 2147483646 h 424"/>
                <a:gd name="T68" fmla="*/ 2147483646 w 512"/>
                <a:gd name="T69" fmla="*/ 2147483646 h 424"/>
                <a:gd name="T70" fmla="*/ 2147483646 w 512"/>
                <a:gd name="T71" fmla="*/ 2147483646 h 424"/>
                <a:gd name="T72" fmla="*/ 2147483646 w 512"/>
                <a:gd name="T73" fmla="*/ 2147483646 h 424"/>
                <a:gd name="T74" fmla="*/ 2147483646 w 512"/>
                <a:gd name="T75" fmla="*/ 2147483646 h 424"/>
                <a:gd name="T76" fmla="*/ 2147483646 w 512"/>
                <a:gd name="T77" fmla="*/ 2147483646 h 424"/>
                <a:gd name="T78" fmla="*/ 2147483646 w 512"/>
                <a:gd name="T79" fmla="*/ 2147483646 h 424"/>
                <a:gd name="T80" fmla="*/ 2147483646 w 512"/>
                <a:gd name="T81" fmla="*/ 2147483646 h 424"/>
                <a:gd name="T82" fmla="*/ 2147483646 w 512"/>
                <a:gd name="T83" fmla="*/ 2147483646 h 424"/>
                <a:gd name="T84" fmla="*/ 2147483646 w 512"/>
                <a:gd name="T85" fmla="*/ 2147483646 h 424"/>
                <a:gd name="T86" fmla="*/ 2147483646 w 512"/>
                <a:gd name="T87" fmla="*/ 2147483646 h 424"/>
                <a:gd name="T88" fmla="*/ 2147483646 w 512"/>
                <a:gd name="T89" fmla="*/ 2147483646 h 424"/>
                <a:gd name="T90" fmla="*/ 2147483646 w 512"/>
                <a:gd name="T91" fmla="*/ 2147483646 h 424"/>
                <a:gd name="T92" fmla="*/ 2147483646 w 512"/>
                <a:gd name="T93" fmla="*/ 2147483646 h 424"/>
                <a:gd name="T94" fmla="*/ 2147483646 w 512"/>
                <a:gd name="T95" fmla="*/ 2147483646 h 424"/>
                <a:gd name="T96" fmla="*/ 2147483646 w 512"/>
                <a:gd name="T97" fmla="*/ 2147483646 h 424"/>
                <a:gd name="T98" fmla="*/ 2147483646 w 512"/>
                <a:gd name="T99" fmla="*/ 2147483646 h 424"/>
                <a:gd name="T100" fmla="*/ 2147483646 w 512"/>
                <a:gd name="T101" fmla="*/ 2147483646 h 424"/>
                <a:gd name="T102" fmla="*/ 2147483646 w 512"/>
                <a:gd name="T103" fmla="*/ 2147483646 h 424"/>
                <a:gd name="T104" fmla="*/ 2147483646 w 512"/>
                <a:gd name="T105" fmla="*/ 2147483646 h 424"/>
                <a:gd name="T106" fmla="*/ 2147483646 w 512"/>
                <a:gd name="T107" fmla="*/ 2147483646 h 424"/>
                <a:gd name="T108" fmla="*/ 2147483646 w 512"/>
                <a:gd name="T109" fmla="*/ 2147483646 h 424"/>
                <a:gd name="T110" fmla="*/ 2147483646 w 512"/>
                <a:gd name="T111" fmla="*/ 2147483646 h 424"/>
                <a:gd name="T112" fmla="*/ 2147483646 w 512"/>
                <a:gd name="T113" fmla="*/ 2147483646 h 424"/>
                <a:gd name="T114" fmla="*/ 2147483646 w 512"/>
                <a:gd name="T115" fmla="*/ 2147483646 h 424"/>
                <a:gd name="T116" fmla="*/ 2147483646 w 512"/>
                <a:gd name="T117" fmla="*/ 2147483646 h 424"/>
                <a:gd name="T118" fmla="*/ 2147483646 w 512"/>
                <a:gd name="T119" fmla="*/ 2147483646 h 4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2" h="424">
                  <a:moveTo>
                    <a:pt x="509" y="82"/>
                  </a:moveTo>
                  <a:cubicBezTo>
                    <a:pt x="503" y="80"/>
                    <a:pt x="498" y="78"/>
                    <a:pt x="492" y="76"/>
                  </a:cubicBezTo>
                  <a:cubicBezTo>
                    <a:pt x="492" y="74"/>
                    <a:pt x="492" y="73"/>
                    <a:pt x="492" y="71"/>
                  </a:cubicBezTo>
                  <a:cubicBezTo>
                    <a:pt x="493" y="67"/>
                    <a:pt x="496" y="63"/>
                    <a:pt x="491" y="59"/>
                  </a:cubicBezTo>
                  <a:cubicBezTo>
                    <a:pt x="487" y="57"/>
                    <a:pt x="486" y="52"/>
                    <a:pt x="481" y="51"/>
                  </a:cubicBezTo>
                  <a:cubicBezTo>
                    <a:pt x="477" y="50"/>
                    <a:pt x="474" y="47"/>
                    <a:pt x="471" y="44"/>
                  </a:cubicBezTo>
                  <a:cubicBezTo>
                    <a:pt x="466" y="39"/>
                    <a:pt x="467" y="33"/>
                    <a:pt x="464" y="26"/>
                  </a:cubicBezTo>
                  <a:cubicBezTo>
                    <a:pt x="462" y="26"/>
                    <a:pt x="457" y="25"/>
                    <a:pt x="456" y="27"/>
                  </a:cubicBezTo>
                  <a:cubicBezTo>
                    <a:pt x="452" y="33"/>
                    <a:pt x="446" y="31"/>
                    <a:pt x="441" y="30"/>
                  </a:cubicBezTo>
                  <a:cubicBezTo>
                    <a:pt x="438" y="29"/>
                    <a:pt x="434" y="27"/>
                    <a:pt x="432" y="28"/>
                  </a:cubicBezTo>
                  <a:cubicBezTo>
                    <a:pt x="426" y="30"/>
                    <a:pt x="423" y="27"/>
                    <a:pt x="420" y="24"/>
                  </a:cubicBezTo>
                  <a:cubicBezTo>
                    <a:pt x="417" y="21"/>
                    <a:pt x="414" y="17"/>
                    <a:pt x="411" y="14"/>
                  </a:cubicBezTo>
                  <a:cubicBezTo>
                    <a:pt x="405" y="15"/>
                    <a:pt x="399" y="20"/>
                    <a:pt x="394" y="12"/>
                  </a:cubicBezTo>
                  <a:cubicBezTo>
                    <a:pt x="394" y="12"/>
                    <a:pt x="393" y="12"/>
                    <a:pt x="392" y="12"/>
                  </a:cubicBezTo>
                  <a:cubicBezTo>
                    <a:pt x="382" y="13"/>
                    <a:pt x="372" y="15"/>
                    <a:pt x="362" y="17"/>
                  </a:cubicBezTo>
                  <a:cubicBezTo>
                    <a:pt x="358" y="18"/>
                    <a:pt x="354" y="20"/>
                    <a:pt x="350" y="22"/>
                  </a:cubicBezTo>
                  <a:cubicBezTo>
                    <a:pt x="342" y="24"/>
                    <a:pt x="339" y="22"/>
                    <a:pt x="338" y="14"/>
                  </a:cubicBezTo>
                  <a:cubicBezTo>
                    <a:pt x="338" y="8"/>
                    <a:pt x="336" y="5"/>
                    <a:pt x="331" y="3"/>
                  </a:cubicBezTo>
                  <a:cubicBezTo>
                    <a:pt x="326" y="0"/>
                    <a:pt x="321" y="0"/>
                    <a:pt x="315" y="3"/>
                  </a:cubicBezTo>
                  <a:cubicBezTo>
                    <a:pt x="313" y="6"/>
                    <a:pt x="311" y="10"/>
                    <a:pt x="310" y="14"/>
                  </a:cubicBezTo>
                  <a:cubicBezTo>
                    <a:pt x="307" y="20"/>
                    <a:pt x="305" y="21"/>
                    <a:pt x="299" y="20"/>
                  </a:cubicBezTo>
                  <a:cubicBezTo>
                    <a:pt x="294" y="20"/>
                    <a:pt x="290" y="18"/>
                    <a:pt x="287" y="17"/>
                  </a:cubicBezTo>
                  <a:cubicBezTo>
                    <a:pt x="285" y="20"/>
                    <a:pt x="284" y="24"/>
                    <a:pt x="282" y="25"/>
                  </a:cubicBezTo>
                  <a:cubicBezTo>
                    <a:pt x="275" y="26"/>
                    <a:pt x="272" y="32"/>
                    <a:pt x="268" y="36"/>
                  </a:cubicBezTo>
                  <a:cubicBezTo>
                    <a:pt x="271" y="41"/>
                    <a:pt x="270" y="44"/>
                    <a:pt x="266" y="48"/>
                  </a:cubicBezTo>
                  <a:cubicBezTo>
                    <a:pt x="265" y="49"/>
                    <a:pt x="264" y="51"/>
                    <a:pt x="264" y="53"/>
                  </a:cubicBezTo>
                  <a:cubicBezTo>
                    <a:pt x="262" y="63"/>
                    <a:pt x="258" y="68"/>
                    <a:pt x="247" y="68"/>
                  </a:cubicBezTo>
                  <a:cubicBezTo>
                    <a:pt x="238" y="69"/>
                    <a:pt x="232" y="68"/>
                    <a:pt x="226" y="60"/>
                  </a:cubicBezTo>
                  <a:cubicBezTo>
                    <a:pt x="225" y="58"/>
                    <a:pt x="222" y="56"/>
                    <a:pt x="220" y="54"/>
                  </a:cubicBezTo>
                  <a:cubicBezTo>
                    <a:pt x="218" y="59"/>
                    <a:pt x="217" y="63"/>
                    <a:pt x="214" y="66"/>
                  </a:cubicBezTo>
                  <a:cubicBezTo>
                    <a:pt x="211" y="70"/>
                    <a:pt x="207" y="66"/>
                    <a:pt x="203" y="64"/>
                  </a:cubicBezTo>
                  <a:cubicBezTo>
                    <a:pt x="204" y="67"/>
                    <a:pt x="205" y="69"/>
                    <a:pt x="206" y="71"/>
                  </a:cubicBezTo>
                  <a:cubicBezTo>
                    <a:pt x="211" y="77"/>
                    <a:pt x="211" y="78"/>
                    <a:pt x="206" y="85"/>
                  </a:cubicBezTo>
                  <a:cubicBezTo>
                    <a:pt x="206" y="86"/>
                    <a:pt x="205" y="87"/>
                    <a:pt x="204" y="88"/>
                  </a:cubicBezTo>
                  <a:cubicBezTo>
                    <a:pt x="199" y="95"/>
                    <a:pt x="187" y="97"/>
                    <a:pt x="180" y="92"/>
                  </a:cubicBezTo>
                  <a:cubicBezTo>
                    <a:pt x="174" y="88"/>
                    <a:pt x="159" y="91"/>
                    <a:pt x="157" y="98"/>
                  </a:cubicBezTo>
                  <a:cubicBezTo>
                    <a:pt x="155" y="108"/>
                    <a:pt x="146" y="112"/>
                    <a:pt x="141" y="119"/>
                  </a:cubicBezTo>
                  <a:cubicBezTo>
                    <a:pt x="140" y="121"/>
                    <a:pt x="138" y="122"/>
                    <a:pt x="136" y="123"/>
                  </a:cubicBezTo>
                  <a:cubicBezTo>
                    <a:pt x="135" y="122"/>
                    <a:pt x="134" y="122"/>
                    <a:pt x="133" y="121"/>
                  </a:cubicBezTo>
                  <a:cubicBezTo>
                    <a:pt x="131" y="113"/>
                    <a:pt x="128" y="107"/>
                    <a:pt x="117" y="110"/>
                  </a:cubicBezTo>
                  <a:cubicBezTo>
                    <a:pt x="117" y="110"/>
                    <a:pt x="116" y="110"/>
                    <a:pt x="116" y="109"/>
                  </a:cubicBezTo>
                  <a:cubicBezTo>
                    <a:pt x="110" y="105"/>
                    <a:pt x="103" y="106"/>
                    <a:pt x="97" y="108"/>
                  </a:cubicBezTo>
                  <a:cubicBezTo>
                    <a:pt x="96" y="108"/>
                    <a:pt x="95" y="108"/>
                    <a:pt x="94" y="108"/>
                  </a:cubicBezTo>
                  <a:cubicBezTo>
                    <a:pt x="88" y="103"/>
                    <a:pt x="94" y="97"/>
                    <a:pt x="92" y="91"/>
                  </a:cubicBezTo>
                  <a:cubicBezTo>
                    <a:pt x="91" y="93"/>
                    <a:pt x="90" y="94"/>
                    <a:pt x="89" y="95"/>
                  </a:cubicBezTo>
                  <a:cubicBezTo>
                    <a:pt x="82" y="102"/>
                    <a:pt x="82" y="109"/>
                    <a:pt x="89" y="116"/>
                  </a:cubicBezTo>
                  <a:cubicBezTo>
                    <a:pt x="92" y="120"/>
                    <a:pt x="93" y="125"/>
                    <a:pt x="93" y="128"/>
                  </a:cubicBezTo>
                  <a:cubicBezTo>
                    <a:pt x="86" y="133"/>
                    <a:pt x="80" y="137"/>
                    <a:pt x="75" y="142"/>
                  </a:cubicBezTo>
                  <a:cubicBezTo>
                    <a:pt x="72" y="145"/>
                    <a:pt x="71" y="150"/>
                    <a:pt x="69" y="154"/>
                  </a:cubicBezTo>
                  <a:cubicBezTo>
                    <a:pt x="65" y="160"/>
                    <a:pt x="60" y="162"/>
                    <a:pt x="54" y="162"/>
                  </a:cubicBezTo>
                  <a:cubicBezTo>
                    <a:pt x="51" y="162"/>
                    <a:pt x="49" y="162"/>
                    <a:pt x="46" y="163"/>
                  </a:cubicBezTo>
                  <a:cubicBezTo>
                    <a:pt x="39" y="164"/>
                    <a:pt x="32" y="166"/>
                    <a:pt x="24" y="168"/>
                  </a:cubicBezTo>
                  <a:cubicBezTo>
                    <a:pt x="24" y="169"/>
                    <a:pt x="23" y="171"/>
                    <a:pt x="23" y="173"/>
                  </a:cubicBezTo>
                  <a:cubicBezTo>
                    <a:pt x="22" y="174"/>
                    <a:pt x="22" y="176"/>
                    <a:pt x="21" y="178"/>
                  </a:cubicBezTo>
                  <a:cubicBezTo>
                    <a:pt x="20" y="183"/>
                    <a:pt x="16" y="179"/>
                    <a:pt x="14" y="180"/>
                  </a:cubicBezTo>
                  <a:cubicBezTo>
                    <a:pt x="10" y="184"/>
                    <a:pt x="8" y="187"/>
                    <a:pt x="6" y="190"/>
                  </a:cubicBezTo>
                  <a:cubicBezTo>
                    <a:pt x="8" y="194"/>
                    <a:pt x="11" y="199"/>
                    <a:pt x="10" y="203"/>
                  </a:cubicBezTo>
                  <a:cubicBezTo>
                    <a:pt x="7" y="209"/>
                    <a:pt x="10" y="213"/>
                    <a:pt x="13" y="217"/>
                  </a:cubicBezTo>
                  <a:cubicBezTo>
                    <a:pt x="16" y="220"/>
                    <a:pt x="18" y="224"/>
                    <a:pt x="19" y="230"/>
                  </a:cubicBezTo>
                  <a:cubicBezTo>
                    <a:pt x="21" y="228"/>
                    <a:pt x="22" y="227"/>
                    <a:pt x="23" y="226"/>
                  </a:cubicBezTo>
                  <a:cubicBezTo>
                    <a:pt x="28" y="223"/>
                    <a:pt x="32" y="224"/>
                    <a:pt x="33" y="229"/>
                  </a:cubicBezTo>
                  <a:cubicBezTo>
                    <a:pt x="34" y="231"/>
                    <a:pt x="34" y="233"/>
                    <a:pt x="33" y="235"/>
                  </a:cubicBezTo>
                  <a:cubicBezTo>
                    <a:pt x="32" y="240"/>
                    <a:pt x="30" y="245"/>
                    <a:pt x="30" y="250"/>
                  </a:cubicBezTo>
                  <a:cubicBezTo>
                    <a:pt x="30" y="258"/>
                    <a:pt x="25" y="262"/>
                    <a:pt x="18" y="264"/>
                  </a:cubicBezTo>
                  <a:cubicBezTo>
                    <a:pt x="16" y="265"/>
                    <a:pt x="14" y="265"/>
                    <a:pt x="13" y="266"/>
                  </a:cubicBezTo>
                  <a:cubicBezTo>
                    <a:pt x="9" y="273"/>
                    <a:pt x="12" y="283"/>
                    <a:pt x="0" y="285"/>
                  </a:cubicBezTo>
                  <a:cubicBezTo>
                    <a:pt x="1" y="288"/>
                    <a:pt x="2" y="290"/>
                    <a:pt x="3" y="293"/>
                  </a:cubicBezTo>
                  <a:cubicBezTo>
                    <a:pt x="11" y="290"/>
                    <a:pt x="19" y="286"/>
                    <a:pt x="27" y="283"/>
                  </a:cubicBezTo>
                  <a:cubicBezTo>
                    <a:pt x="31" y="281"/>
                    <a:pt x="35" y="280"/>
                    <a:pt x="38" y="283"/>
                  </a:cubicBezTo>
                  <a:cubicBezTo>
                    <a:pt x="42" y="290"/>
                    <a:pt x="49" y="296"/>
                    <a:pt x="48" y="306"/>
                  </a:cubicBezTo>
                  <a:cubicBezTo>
                    <a:pt x="47" y="308"/>
                    <a:pt x="47" y="310"/>
                    <a:pt x="47" y="313"/>
                  </a:cubicBezTo>
                  <a:cubicBezTo>
                    <a:pt x="57" y="313"/>
                    <a:pt x="63" y="318"/>
                    <a:pt x="67" y="326"/>
                  </a:cubicBezTo>
                  <a:cubicBezTo>
                    <a:pt x="74" y="326"/>
                    <a:pt x="80" y="327"/>
                    <a:pt x="85" y="328"/>
                  </a:cubicBezTo>
                  <a:cubicBezTo>
                    <a:pt x="92" y="328"/>
                    <a:pt x="97" y="332"/>
                    <a:pt x="101" y="336"/>
                  </a:cubicBezTo>
                  <a:cubicBezTo>
                    <a:pt x="101" y="341"/>
                    <a:pt x="101" y="345"/>
                    <a:pt x="101" y="350"/>
                  </a:cubicBezTo>
                  <a:cubicBezTo>
                    <a:pt x="106" y="349"/>
                    <a:pt x="110" y="349"/>
                    <a:pt x="112" y="348"/>
                  </a:cubicBezTo>
                  <a:cubicBezTo>
                    <a:pt x="119" y="354"/>
                    <a:pt x="124" y="359"/>
                    <a:pt x="128" y="364"/>
                  </a:cubicBezTo>
                  <a:cubicBezTo>
                    <a:pt x="136" y="361"/>
                    <a:pt x="142" y="354"/>
                    <a:pt x="149" y="360"/>
                  </a:cubicBezTo>
                  <a:cubicBezTo>
                    <a:pt x="154" y="355"/>
                    <a:pt x="154" y="355"/>
                    <a:pt x="159" y="359"/>
                  </a:cubicBezTo>
                  <a:cubicBezTo>
                    <a:pt x="161" y="360"/>
                    <a:pt x="163" y="360"/>
                    <a:pt x="165" y="361"/>
                  </a:cubicBezTo>
                  <a:cubicBezTo>
                    <a:pt x="170" y="364"/>
                    <a:pt x="175" y="366"/>
                    <a:pt x="179" y="370"/>
                  </a:cubicBezTo>
                  <a:cubicBezTo>
                    <a:pt x="181" y="372"/>
                    <a:pt x="180" y="377"/>
                    <a:pt x="180" y="382"/>
                  </a:cubicBezTo>
                  <a:cubicBezTo>
                    <a:pt x="185" y="384"/>
                    <a:pt x="192" y="387"/>
                    <a:pt x="198" y="390"/>
                  </a:cubicBezTo>
                  <a:cubicBezTo>
                    <a:pt x="200" y="391"/>
                    <a:pt x="202" y="393"/>
                    <a:pt x="203" y="395"/>
                  </a:cubicBezTo>
                  <a:cubicBezTo>
                    <a:pt x="206" y="399"/>
                    <a:pt x="209" y="404"/>
                    <a:pt x="213" y="408"/>
                  </a:cubicBezTo>
                  <a:cubicBezTo>
                    <a:pt x="215" y="410"/>
                    <a:pt x="217" y="412"/>
                    <a:pt x="217" y="416"/>
                  </a:cubicBezTo>
                  <a:cubicBezTo>
                    <a:pt x="217" y="422"/>
                    <a:pt x="221" y="424"/>
                    <a:pt x="227" y="421"/>
                  </a:cubicBezTo>
                  <a:cubicBezTo>
                    <a:pt x="230" y="420"/>
                    <a:pt x="234" y="419"/>
                    <a:pt x="237" y="418"/>
                  </a:cubicBezTo>
                  <a:cubicBezTo>
                    <a:pt x="239" y="417"/>
                    <a:pt x="240" y="417"/>
                    <a:pt x="241" y="416"/>
                  </a:cubicBezTo>
                  <a:cubicBezTo>
                    <a:pt x="245" y="410"/>
                    <a:pt x="250" y="404"/>
                    <a:pt x="255" y="398"/>
                  </a:cubicBezTo>
                  <a:cubicBezTo>
                    <a:pt x="258" y="394"/>
                    <a:pt x="261" y="391"/>
                    <a:pt x="264" y="387"/>
                  </a:cubicBezTo>
                  <a:cubicBezTo>
                    <a:pt x="265" y="385"/>
                    <a:pt x="267" y="384"/>
                    <a:pt x="267" y="382"/>
                  </a:cubicBezTo>
                  <a:cubicBezTo>
                    <a:pt x="268" y="377"/>
                    <a:pt x="271" y="377"/>
                    <a:pt x="275" y="377"/>
                  </a:cubicBezTo>
                  <a:cubicBezTo>
                    <a:pt x="286" y="376"/>
                    <a:pt x="297" y="376"/>
                    <a:pt x="309" y="375"/>
                  </a:cubicBezTo>
                  <a:cubicBezTo>
                    <a:pt x="309" y="366"/>
                    <a:pt x="315" y="358"/>
                    <a:pt x="315" y="348"/>
                  </a:cubicBezTo>
                  <a:cubicBezTo>
                    <a:pt x="315" y="341"/>
                    <a:pt x="320" y="333"/>
                    <a:pt x="319" y="325"/>
                  </a:cubicBezTo>
                  <a:cubicBezTo>
                    <a:pt x="319" y="324"/>
                    <a:pt x="320" y="323"/>
                    <a:pt x="320" y="323"/>
                  </a:cubicBezTo>
                  <a:cubicBezTo>
                    <a:pt x="324" y="314"/>
                    <a:pt x="332" y="314"/>
                    <a:pt x="339" y="313"/>
                  </a:cubicBezTo>
                  <a:cubicBezTo>
                    <a:pt x="342" y="313"/>
                    <a:pt x="346" y="314"/>
                    <a:pt x="347" y="313"/>
                  </a:cubicBezTo>
                  <a:cubicBezTo>
                    <a:pt x="351" y="309"/>
                    <a:pt x="355" y="310"/>
                    <a:pt x="359" y="312"/>
                  </a:cubicBezTo>
                  <a:cubicBezTo>
                    <a:pt x="362" y="314"/>
                    <a:pt x="365" y="314"/>
                    <a:pt x="368" y="311"/>
                  </a:cubicBezTo>
                  <a:cubicBezTo>
                    <a:pt x="371" y="309"/>
                    <a:pt x="374" y="309"/>
                    <a:pt x="377" y="307"/>
                  </a:cubicBezTo>
                  <a:cubicBezTo>
                    <a:pt x="384" y="304"/>
                    <a:pt x="388" y="297"/>
                    <a:pt x="390" y="289"/>
                  </a:cubicBezTo>
                  <a:cubicBezTo>
                    <a:pt x="391" y="287"/>
                    <a:pt x="392" y="284"/>
                    <a:pt x="393" y="282"/>
                  </a:cubicBezTo>
                  <a:cubicBezTo>
                    <a:pt x="402" y="273"/>
                    <a:pt x="395" y="262"/>
                    <a:pt x="397" y="252"/>
                  </a:cubicBezTo>
                  <a:cubicBezTo>
                    <a:pt x="391" y="244"/>
                    <a:pt x="398" y="237"/>
                    <a:pt x="401" y="231"/>
                  </a:cubicBezTo>
                  <a:cubicBezTo>
                    <a:pt x="403" y="228"/>
                    <a:pt x="404" y="226"/>
                    <a:pt x="403" y="222"/>
                  </a:cubicBezTo>
                  <a:cubicBezTo>
                    <a:pt x="403" y="216"/>
                    <a:pt x="404" y="210"/>
                    <a:pt x="407" y="203"/>
                  </a:cubicBezTo>
                  <a:cubicBezTo>
                    <a:pt x="410" y="199"/>
                    <a:pt x="409" y="194"/>
                    <a:pt x="409" y="189"/>
                  </a:cubicBezTo>
                  <a:cubicBezTo>
                    <a:pt x="409" y="183"/>
                    <a:pt x="408" y="177"/>
                    <a:pt x="409" y="172"/>
                  </a:cubicBezTo>
                  <a:cubicBezTo>
                    <a:pt x="411" y="168"/>
                    <a:pt x="416" y="165"/>
                    <a:pt x="419" y="161"/>
                  </a:cubicBezTo>
                  <a:cubicBezTo>
                    <a:pt x="421" y="159"/>
                    <a:pt x="422" y="156"/>
                    <a:pt x="423" y="154"/>
                  </a:cubicBezTo>
                  <a:cubicBezTo>
                    <a:pt x="424" y="148"/>
                    <a:pt x="427" y="144"/>
                    <a:pt x="433" y="142"/>
                  </a:cubicBezTo>
                  <a:cubicBezTo>
                    <a:pt x="436" y="141"/>
                    <a:pt x="439" y="140"/>
                    <a:pt x="441" y="141"/>
                  </a:cubicBezTo>
                  <a:cubicBezTo>
                    <a:pt x="452" y="142"/>
                    <a:pt x="460" y="135"/>
                    <a:pt x="469" y="132"/>
                  </a:cubicBezTo>
                  <a:cubicBezTo>
                    <a:pt x="476" y="129"/>
                    <a:pt x="483" y="124"/>
                    <a:pt x="491" y="122"/>
                  </a:cubicBezTo>
                  <a:cubicBezTo>
                    <a:pt x="496" y="122"/>
                    <a:pt x="500" y="119"/>
                    <a:pt x="502" y="114"/>
                  </a:cubicBezTo>
                  <a:cubicBezTo>
                    <a:pt x="505" y="108"/>
                    <a:pt x="508" y="103"/>
                    <a:pt x="511" y="98"/>
                  </a:cubicBezTo>
                  <a:cubicBezTo>
                    <a:pt x="512" y="96"/>
                    <a:pt x="512" y="94"/>
                    <a:pt x="512" y="92"/>
                  </a:cubicBezTo>
                  <a:cubicBezTo>
                    <a:pt x="511" y="88"/>
                    <a:pt x="510" y="85"/>
                    <a:pt x="509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5075F70B-956E-4228-92E7-918A66972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1874838"/>
              <a:ext cx="1720850" cy="1244600"/>
            </a:xfrm>
            <a:custGeom>
              <a:avLst/>
              <a:gdLst>
                <a:gd name="T0" fmla="*/ 2147483646 w 462"/>
                <a:gd name="T1" fmla="*/ 2147483646 h 334"/>
                <a:gd name="T2" fmla="*/ 2147483646 w 462"/>
                <a:gd name="T3" fmla="*/ 2147483646 h 334"/>
                <a:gd name="T4" fmla="*/ 2147483646 w 462"/>
                <a:gd name="T5" fmla="*/ 2147483646 h 334"/>
                <a:gd name="T6" fmla="*/ 2147483646 w 462"/>
                <a:gd name="T7" fmla="*/ 2147483646 h 334"/>
                <a:gd name="T8" fmla="*/ 2147483646 w 462"/>
                <a:gd name="T9" fmla="*/ 2147483646 h 334"/>
                <a:gd name="T10" fmla="*/ 2147483646 w 462"/>
                <a:gd name="T11" fmla="*/ 2147483646 h 334"/>
                <a:gd name="T12" fmla="*/ 2147483646 w 462"/>
                <a:gd name="T13" fmla="*/ 2147483646 h 334"/>
                <a:gd name="T14" fmla="*/ 2147483646 w 462"/>
                <a:gd name="T15" fmla="*/ 2147483646 h 334"/>
                <a:gd name="T16" fmla="*/ 2147483646 w 462"/>
                <a:gd name="T17" fmla="*/ 2147483646 h 334"/>
                <a:gd name="T18" fmla="*/ 2147483646 w 462"/>
                <a:gd name="T19" fmla="*/ 2147483646 h 334"/>
                <a:gd name="T20" fmla="*/ 2147483646 w 462"/>
                <a:gd name="T21" fmla="*/ 2147483646 h 334"/>
                <a:gd name="T22" fmla="*/ 2147483646 w 462"/>
                <a:gd name="T23" fmla="*/ 2147483646 h 334"/>
                <a:gd name="T24" fmla="*/ 2147483646 w 462"/>
                <a:gd name="T25" fmla="*/ 2147483646 h 334"/>
                <a:gd name="T26" fmla="*/ 2147483646 w 462"/>
                <a:gd name="T27" fmla="*/ 2147483646 h 334"/>
                <a:gd name="T28" fmla="*/ 2147483646 w 462"/>
                <a:gd name="T29" fmla="*/ 2147483646 h 334"/>
                <a:gd name="T30" fmla="*/ 2147483646 w 462"/>
                <a:gd name="T31" fmla="*/ 2147483646 h 334"/>
                <a:gd name="T32" fmla="*/ 2147483646 w 462"/>
                <a:gd name="T33" fmla="*/ 2147483646 h 334"/>
                <a:gd name="T34" fmla="*/ 2147483646 w 462"/>
                <a:gd name="T35" fmla="*/ 2147483646 h 334"/>
                <a:gd name="T36" fmla="*/ 2147483646 w 462"/>
                <a:gd name="T37" fmla="*/ 2147483646 h 334"/>
                <a:gd name="T38" fmla="*/ 2147483646 w 462"/>
                <a:gd name="T39" fmla="*/ 2147483646 h 334"/>
                <a:gd name="T40" fmla="*/ 2147483646 w 462"/>
                <a:gd name="T41" fmla="*/ 2147483646 h 334"/>
                <a:gd name="T42" fmla="*/ 2147483646 w 462"/>
                <a:gd name="T43" fmla="*/ 2147483646 h 334"/>
                <a:gd name="T44" fmla="*/ 2147483646 w 462"/>
                <a:gd name="T45" fmla="*/ 2147483646 h 334"/>
                <a:gd name="T46" fmla="*/ 2147483646 w 462"/>
                <a:gd name="T47" fmla="*/ 2147483646 h 334"/>
                <a:gd name="T48" fmla="*/ 2147483646 w 462"/>
                <a:gd name="T49" fmla="*/ 2147483646 h 334"/>
                <a:gd name="T50" fmla="*/ 2147483646 w 462"/>
                <a:gd name="T51" fmla="*/ 2147483646 h 334"/>
                <a:gd name="T52" fmla="*/ 2147483646 w 462"/>
                <a:gd name="T53" fmla="*/ 2147483646 h 334"/>
                <a:gd name="T54" fmla="*/ 2147483646 w 462"/>
                <a:gd name="T55" fmla="*/ 2147483646 h 334"/>
                <a:gd name="T56" fmla="*/ 2147483646 w 462"/>
                <a:gd name="T57" fmla="*/ 2147483646 h 334"/>
                <a:gd name="T58" fmla="*/ 2147483646 w 462"/>
                <a:gd name="T59" fmla="*/ 2147483646 h 334"/>
                <a:gd name="T60" fmla="*/ 2147483646 w 462"/>
                <a:gd name="T61" fmla="*/ 2147483646 h 334"/>
                <a:gd name="T62" fmla="*/ 2147483646 w 462"/>
                <a:gd name="T63" fmla="*/ 2147483646 h 334"/>
                <a:gd name="T64" fmla="*/ 2147483646 w 462"/>
                <a:gd name="T65" fmla="*/ 2147483646 h 334"/>
                <a:gd name="T66" fmla="*/ 2147483646 w 462"/>
                <a:gd name="T67" fmla="*/ 2147483646 h 334"/>
                <a:gd name="T68" fmla="*/ 2147483646 w 462"/>
                <a:gd name="T69" fmla="*/ 2147483646 h 334"/>
                <a:gd name="T70" fmla="*/ 2147483646 w 462"/>
                <a:gd name="T71" fmla="*/ 2147483646 h 334"/>
                <a:gd name="T72" fmla="*/ 2147483646 w 462"/>
                <a:gd name="T73" fmla="*/ 2147483646 h 334"/>
                <a:gd name="T74" fmla="*/ 2147483646 w 462"/>
                <a:gd name="T75" fmla="*/ 2147483646 h 334"/>
                <a:gd name="T76" fmla="*/ 2147483646 w 462"/>
                <a:gd name="T77" fmla="*/ 2147483646 h 334"/>
                <a:gd name="T78" fmla="*/ 2147483646 w 462"/>
                <a:gd name="T79" fmla="*/ 2147483646 h 334"/>
                <a:gd name="T80" fmla="*/ 2147483646 w 462"/>
                <a:gd name="T81" fmla="*/ 2147483646 h 334"/>
                <a:gd name="T82" fmla="*/ 2147483646 w 462"/>
                <a:gd name="T83" fmla="*/ 2147483646 h 334"/>
                <a:gd name="T84" fmla="*/ 2147483646 w 462"/>
                <a:gd name="T85" fmla="*/ 2147483646 h 334"/>
                <a:gd name="T86" fmla="*/ 2147483646 w 462"/>
                <a:gd name="T87" fmla="*/ 2147483646 h 334"/>
                <a:gd name="T88" fmla="*/ 2147483646 w 462"/>
                <a:gd name="T89" fmla="*/ 2147483646 h 334"/>
                <a:gd name="T90" fmla="*/ 2147483646 w 462"/>
                <a:gd name="T91" fmla="*/ 2147483646 h 334"/>
                <a:gd name="T92" fmla="*/ 2147483646 w 462"/>
                <a:gd name="T93" fmla="*/ 2147483646 h 334"/>
                <a:gd name="T94" fmla="*/ 2147483646 w 462"/>
                <a:gd name="T95" fmla="*/ 2147483646 h 334"/>
                <a:gd name="T96" fmla="*/ 2147483646 w 462"/>
                <a:gd name="T97" fmla="*/ 2147483646 h 334"/>
                <a:gd name="T98" fmla="*/ 2147483646 w 462"/>
                <a:gd name="T99" fmla="*/ 2147483646 h 334"/>
                <a:gd name="T100" fmla="*/ 2147483646 w 462"/>
                <a:gd name="T101" fmla="*/ 2147483646 h 334"/>
                <a:gd name="T102" fmla="*/ 2147483646 w 462"/>
                <a:gd name="T103" fmla="*/ 2147483646 h 334"/>
                <a:gd name="T104" fmla="*/ 2147483646 w 462"/>
                <a:gd name="T105" fmla="*/ 2147483646 h 334"/>
                <a:gd name="T106" fmla="*/ 2147483646 w 462"/>
                <a:gd name="T107" fmla="*/ 2147483646 h 334"/>
                <a:gd name="T108" fmla="*/ 2147483646 w 462"/>
                <a:gd name="T109" fmla="*/ 2147483646 h 334"/>
                <a:gd name="T110" fmla="*/ 2147483646 w 462"/>
                <a:gd name="T111" fmla="*/ 2147483646 h 334"/>
                <a:gd name="T112" fmla="*/ 2147483646 w 462"/>
                <a:gd name="T113" fmla="*/ 2147483646 h 3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2" h="334">
                  <a:moveTo>
                    <a:pt x="9" y="122"/>
                  </a:moveTo>
                  <a:cubicBezTo>
                    <a:pt x="16" y="119"/>
                    <a:pt x="18" y="123"/>
                    <a:pt x="20" y="128"/>
                  </a:cubicBezTo>
                  <a:cubicBezTo>
                    <a:pt x="21" y="130"/>
                    <a:pt x="22" y="133"/>
                    <a:pt x="24" y="134"/>
                  </a:cubicBezTo>
                  <a:cubicBezTo>
                    <a:pt x="32" y="142"/>
                    <a:pt x="37" y="151"/>
                    <a:pt x="39" y="162"/>
                  </a:cubicBezTo>
                  <a:cubicBezTo>
                    <a:pt x="39" y="162"/>
                    <a:pt x="40" y="163"/>
                    <a:pt x="40" y="163"/>
                  </a:cubicBezTo>
                  <a:cubicBezTo>
                    <a:pt x="43" y="167"/>
                    <a:pt x="41" y="170"/>
                    <a:pt x="40" y="174"/>
                  </a:cubicBezTo>
                  <a:cubicBezTo>
                    <a:pt x="38" y="177"/>
                    <a:pt x="36" y="181"/>
                    <a:pt x="35" y="184"/>
                  </a:cubicBezTo>
                  <a:cubicBezTo>
                    <a:pt x="32" y="189"/>
                    <a:pt x="34" y="195"/>
                    <a:pt x="36" y="200"/>
                  </a:cubicBezTo>
                  <a:cubicBezTo>
                    <a:pt x="37" y="204"/>
                    <a:pt x="41" y="203"/>
                    <a:pt x="43" y="205"/>
                  </a:cubicBezTo>
                  <a:cubicBezTo>
                    <a:pt x="52" y="212"/>
                    <a:pt x="65" y="217"/>
                    <a:pt x="61" y="233"/>
                  </a:cubicBezTo>
                  <a:cubicBezTo>
                    <a:pt x="71" y="233"/>
                    <a:pt x="81" y="233"/>
                    <a:pt x="83" y="246"/>
                  </a:cubicBezTo>
                  <a:cubicBezTo>
                    <a:pt x="87" y="245"/>
                    <a:pt x="90" y="246"/>
                    <a:pt x="92" y="251"/>
                  </a:cubicBezTo>
                  <a:cubicBezTo>
                    <a:pt x="93" y="252"/>
                    <a:pt x="95" y="254"/>
                    <a:pt x="97" y="256"/>
                  </a:cubicBezTo>
                  <a:cubicBezTo>
                    <a:pt x="103" y="261"/>
                    <a:pt x="112" y="262"/>
                    <a:pt x="118" y="268"/>
                  </a:cubicBezTo>
                  <a:cubicBezTo>
                    <a:pt x="121" y="271"/>
                    <a:pt x="124" y="272"/>
                    <a:pt x="129" y="275"/>
                  </a:cubicBezTo>
                  <a:cubicBezTo>
                    <a:pt x="132" y="273"/>
                    <a:pt x="136" y="275"/>
                    <a:pt x="139" y="280"/>
                  </a:cubicBezTo>
                  <a:cubicBezTo>
                    <a:pt x="140" y="281"/>
                    <a:pt x="141" y="282"/>
                    <a:pt x="143" y="283"/>
                  </a:cubicBezTo>
                  <a:cubicBezTo>
                    <a:pt x="153" y="288"/>
                    <a:pt x="153" y="294"/>
                    <a:pt x="143" y="304"/>
                  </a:cubicBezTo>
                  <a:cubicBezTo>
                    <a:pt x="142" y="306"/>
                    <a:pt x="141" y="307"/>
                    <a:pt x="138" y="309"/>
                  </a:cubicBezTo>
                  <a:cubicBezTo>
                    <a:pt x="142" y="310"/>
                    <a:pt x="145" y="310"/>
                    <a:pt x="146" y="312"/>
                  </a:cubicBezTo>
                  <a:cubicBezTo>
                    <a:pt x="150" y="317"/>
                    <a:pt x="156" y="317"/>
                    <a:pt x="162" y="319"/>
                  </a:cubicBezTo>
                  <a:cubicBezTo>
                    <a:pt x="166" y="320"/>
                    <a:pt x="169" y="323"/>
                    <a:pt x="170" y="327"/>
                  </a:cubicBezTo>
                  <a:cubicBezTo>
                    <a:pt x="170" y="329"/>
                    <a:pt x="171" y="331"/>
                    <a:pt x="171" y="332"/>
                  </a:cubicBezTo>
                  <a:cubicBezTo>
                    <a:pt x="176" y="333"/>
                    <a:pt x="181" y="333"/>
                    <a:pt x="186" y="334"/>
                  </a:cubicBezTo>
                  <a:cubicBezTo>
                    <a:pt x="193" y="325"/>
                    <a:pt x="201" y="323"/>
                    <a:pt x="210" y="327"/>
                  </a:cubicBezTo>
                  <a:cubicBezTo>
                    <a:pt x="215" y="330"/>
                    <a:pt x="219" y="330"/>
                    <a:pt x="224" y="328"/>
                  </a:cubicBezTo>
                  <a:cubicBezTo>
                    <a:pt x="225" y="325"/>
                    <a:pt x="226" y="321"/>
                    <a:pt x="227" y="321"/>
                  </a:cubicBezTo>
                  <a:cubicBezTo>
                    <a:pt x="230" y="320"/>
                    <a:pt x="234" y="321"/>
                    <a:pt x="238" y="321"/>
                  </a:cubicBezTo>
                  <a:cubicBezTo>
                    <a:pt x="241" y="317"/>
                    <a:pt x="245" y="315"/>
                    <a:pt x="250" y="316"/>
                  </a:cubicBezTo>
                  <a:cubicBezTo>
                    <a:pt x="253" y="316"/>
                    <a:pt x="256" y="316"/>
                    <a:pt x="258" y="315"/>
                  </a:cubicBezTo>
                  <a:cubicBezTo>
                    <a:pt x="265" y="309"/>
                    <a:pt x="270" y="313"/>
                    <a:pt x="276" y="316"/>
                  </a:cubicBezTo>
                  <a:cubicBezTo>
                    <a:pt x="281" y="318"/>
                    <a:pt x="287" y="320"/>
                    <a:pt x="292" y="321"/>
                  </a:cubicBezTo>
                  <a:cubicBezTo>
                    <a:pt x="294" y="322"/>
                    <a:pt x="296" y="321"/>
                    <a:pt x="297" y="320"/>
                  </a:cubicBezTo>
                  <a:cubicBezTo>
                    <a:pt x="305" y="316"/>
                    <a:pt x="307" y="317"/>
                    <a:pt x="314" y="323"/>
                  </a:cubicBezTo>
                  <a:cubicBezTo>
                    <a:pt x="326" y="320"/>
                    <a:pt x="327" y="315"/>
                    <a:pt x="327" y="303"/>
                  </a:cubicBezTo>
                  <a:cubicBezTo>
                    <a:pt x="326" y="295"/>
                    <a:pt x="327" y="293"/>
                    <a:pt x="336" y="291"/>
                  </a:cubicBezTo>
                  <a:cubicBezTo>
                    <a:pt x="339" y="290"/>
                    <a:pt x="341" y="288"/>
                    <a:pt x="344" y="287"/>
                  </a:cubicBezTo>
                  <a:cubicBezTo>
                    <a:pt x="346" y="286"/>
                    <a:pt x="348" y="284"/>
                    <a:pt x="350" y="283"/>
                  </a:cubicBezTo>
                  <a:cubicBezTo>
                    <a:pt x="353" y="282"/>
                    <a:pt x="356" y="281"/>
                    <a:pt x="359" y="279"/>
                  </a:cubicBezTo>
                  <a:cubicBezTo>
                    <a:pt x="366" y="274"/>
                    <a:pt x="372" y="268"/>
                    <a:pt x="379" y="262"/>
                  </a:cubicBezTo>
                  <a:cubicBezTo>
                    <a:pt x="384" y="257"/>
                    <a:pt x="386" y="257"/>
                    <a:pt x="393" y="261"/>
                  </a:cubicBezTo>
                  <a:cubicBezTo>
                    <a:pt x="395" y="262"/>
                    <a:pt x="398" y="262"/>
                    <a:pt x="401" y="262"/>
                  </a:cubicBezTo>
                  <a:cubicBezTo>
                    <a:pt x="405" y="263"/>
                    <a:pt x="409" y="262"/>
                    <a:pt x="413" y="264"/>
                  </a:cubicBezTo>
                  <a:cubicBezTo>
                    <a:pt x="419" y="267"/>
                    <a:pt x="426" y="270"/>
                    <a:pt x="430" y="276"/>
                  </a:cubicBezTo>
                  <a:cubicBezTo>
                    <a:pt x="431" y="278"/>
                    <a:pt x="433" y="279"/>
                    <a:pt x="435" y="281"/>
                  </a:cubicBezTo>
                  <a:cubicBezTo>
                    <a:pt x="436" y="278"/>
                    <a:pt x="436" y="275"/>
                    <a:pt x="437" y="273"/>
                  </a:cubicBezTo>
                  <a:cubicBezTo>
                    <a:pt x="438" y="268"/>
                    <a:pt x="440" y="264"/>
                    <a:pt x="437" y="258"/>
                  </a:cubicBezTo>
                  <a:cubicBezTo>
                    <a:pt x="434" y="255"/>
                    <a:pt x="438" y="250"/>
                    <a:pt x="442" y="249"/>
                  </a:cubicBezTo>
                  <a:cubicBezTo>
                    <a:pt x="446" y="249"/>
                    <a:pt x="450" y="248"/>
                    <a:pt x="454" y="248"/>
                  </a:cubicBezTo>
                  <a:cubicBezTo>
                    <a:pt x="455" y="246"/>
                    <a:pt x="457" y="244"/>
                    <a:pt x="459" y="241"/>
                  </a:cubicBezTo>
                  <a:cubicBezTo>
                    <a:pt x="456" y="236"/>
                    <a:pt x="456" y="236"/>
                    <a:pt x="457" y="231"/>
                  </a:cubicBezTo>
                  <a:cubicBezTo>
                    <a:pt x="459" y="224"/>
                    <a:pt x="462" y="217"/>
                    <a:pt x="456" y="209"/>
                  </a:cubicBezTo>
                  <a:cubicBezTo>
                    <a:pt x="448" y="210"/>
                    <a:pt x="441" y="209"/>
                    <a:pt x="436" y="200"/>
                  </a:cubicBezTo>
                  <a:cubicBezTo>
                    <a:pt x="440" y="197"/>
                    <a:pt x="443" y="194"/>
                    <a:pt x="446" y="192"/>
                  </a:cubicBezTo>
                  <a:cubicBezTo>
                    <a:pt x="458" y="183"/>
                    <a:pt x="460" y="175"/>
                    <a:pt x="453" y="164"/>
                  </a:cubicBezTo>
                  <a:cubicBezTo>
                    <a:pt x="451" y="163"/>
                    <a:pt x="449" y="161"/>
                    <a:pt x="448" y="160"/>
                  </a:cubicBezTo>
                  <a:cubicBezTo>
                    <a:pt x="443" y="158"/>
                    <a:pt x="443" y="154"/>
                    <a:pt x="445" y="150"/>
                  </a:cubicBezTo>
                  <a:cubicBezTo>
                    <a:pt x="445" y="149"/>
                    <a:pt x="446" y="147"/>
                    <a:pt x="447" y="146"/>
                  </a:cubicBezTo>
                  <a:cubicBezTo>
                    <a:pt x="435" y="138"/>
                    <a:pt x="435" y="135"/>
                    <a:pt x="442" y="125"/>
                  </a:cubicBezTo>
                  <a:cubicBezTo>
                    <a:pt x="441" y="123"/>
                    <a:pt x="440" y="119"/>
                    <a:pt x="438" y="118"/>
                  </a:cubicBezTo>
                  <a:cubicBezTo>
                    <a:pt x="434" y="115"/>
                    <a:pt x="435" y="112"/>
                    <a:pt x="436" y="108"/>
                  </a:cubicBezTo>
                  <a:cubicBezTo>
                    <a:pt x="437" y="104"/>
                    <a:pt x="439" y="99"/>
                    <a:pt x="438" y="95"/>
                  </a:cubicBezTo>
                  <a:cubicBezTo>
                    <a:pt x="436" y="89"/>
                    <a:pt x="438" y="84"/>
                    <a:pt x="443" y="80"/>
                  </a:cubicBezTo>
                  <a:cubicBezTo>
                    <a:pt x="441" y="76"/>
                    <a:pt x="439" y="72"/>
                    <a:pt x="437" y="66"/>
                  </a:cubicBezTo>
                  <a:cubicBezTo>
                    <a:pt x="428" y="71"/>
                    <a:pt x="418" y="69"/>
                    <a:pt x="409" y="65"/>
                  </a:cubicBezTo>
                  <a:cubicBezTo>
                    <a:pt x="403" y="74"/>
                    <a:pt x="396" y="69"/>
                    <a:pt x="390" y="66"/>
                  </a:cubicBezTo>
                  <a:cubicBezTo>
                    <a:pt x="383" y="62"/>
                    <a:pt x="391" y="57"/>
                    <a:pt x="390" y="52"/>
                  </a:cubicBezTo>
                  <a:cubicBezTo>
                    <a:pt x="381" y="47"/>
                    <a:pt x="381" y="47"/>
                    <a:pt x="373" y="47"/>
                  </a:cubicBezTo>
                  <a:cubicBezTo>
                    <a:pt x="372" y="47"/>
                    <a:pt x="370" y="47"/>
                    <a:pt x="369" y="46"/>
                  </a:cubicBezTo>
                  <a:cubicBezTo>
                    <a:pt x="366" y="44"/>
                    <a:pt x="364" y="43"/>
                    <a:pt x="361" y="41"/>
                  </a:cubicBezTo>
                  <a:cubicBezTo>
                    <a:pt x="355" y="45"/>
                    <a:pt x="347" y="45"/>
                    <a:pt x="342" y="41"/>
                  </a:cubicBezTo>
                  <a:cubicBezTo>
                    <a:pt x="332" y="35"/>
                    <a:pt x="325" y="27"/>
                    <a:pt x="315" y="21"/>
                  </a:cubicBezTo>
                  <a:cubicBezTo>
                    <a:pt x="305" y="15"/>
                    <a:pt x="297" y="8"/>
                    <a:pt x="287" y="0"/>
                  </a:cubicBezTo>
                  <a:cubicBezTo>
                    <a:pt x="286" y="4"/>
                    <a:pt x="285" y="7"/>
                    <a:pt x="284" y="9"/>
                  </a:cubicBezTo>
                  <a:cubicBezTo>
                    <a:pt x="283" y="11"/>
                    <a:pt x="282" y="13"/>
                    <a:pt x="281" y="15"/>
                  </a:cubicBezTo>
                  <a:cubicBezTo>
                    <a:pt x="279" y="14"/>
                    <a:pt x="277" y="13"/>
                    <a:pt x="276" y="11"/>
                  </a:cubicBezTo>
                  <a:cubicBezTo>
                    <a:pt x="274" y="10"/>
                    <a:pt x="273" y="8"/>
                    <a:pt x="272" y="6"/>
                  </a:cubicBezTo>
                  <a:cubicBezTo>
                    <a:pt x="264" y="10"/>
                    <a:pt x="254" y="10"/>
                    <a:pt x="251" y="20"/>
                  </a:cubicBezTo>
                  <a:cubicBezTo>
                    <a:pt x="250" y="21"/>
                    <a:pt x="249" y="21"/>
                    <a:pt x="248" y="21"/>
                  </a:cubicBezTo>
                  <a:cubicBezTo>
                    <a:pt x="245" y="24"/>
                    <a:pt x="244" y="26"/>
                    <a:pt x="243" y="30"/>
                  </a:cubicBezTo>
                  <a:cubicBezTo>
                    <a:pt x="242" y="36"/>
                    <a:pt x="239" y="37"/>
                    <a:pt x="234" y="33"/>
                  </a:cubicBezTo>
                  <a:cubicBezTo>
                    <a:pt x="231" y="31"/>
                    <a:pt x="227" y="27"/>
                    <a:pt x="226" y="26"/>
                  </a:cubicBezTo>
                  <a:cubicBezTo>
                    <a:pt x="218" y="25"/>
                    <a:pt x="212" y="25"/>
                    <a:pt x="204" y="25"/>
                  </a:cubicBezTo>
                  <a:cubicBezTo>
                    <a:pt x="201" y="26"/>
                    <a:pt x="198" y="30"/>
                    <a:pt x="192" y="28"/>
                  </a:cubicBezTo>
                  <a:cubicBezTo>
                    <a:pt x="191" y="28"/>
                    <a:pt x="190" y="29"/>
                    <a:pt x="188" y="30"/>
                  </a:cubicBezTo>
                  <a:cubicBezTo>
                    <a:pt x="184" y="31"/>
                    <a:pt x="180" y="32"/>
                    <a:pt x="175" y="32"/>
                  </a:cubicBezTo>
                  <a:cubicBezTo>
                    <a:pt x="167" y="32"/>
                    <a:pt x="162" y="34"/>
                    <a:pt x="158" y="42"/>
                  </a:cubicBezTo>
                  <a:cubicBezTo>
                    <a:pt x="156" y="46"/>
                    <a:pt x="156" y="50"/>
                    <a:pt x="156" y="54"/>
                  </a:cubicBezTo>
                  <a:cubicBezTo>
                    <a:pt x="155" y="63"/>
                    <a:pt x="151" y="65"/>
                    <a:pt x="142" y="60"/>
                  </a:cubicBezTo>
                  <a:cubicBezTo>
                    <a:pt x="139" y="64"/>
                    <a:pt x="136" y="68"/>
                    <a:pt x="133" y="72"/>
                  </a:cubicBezTo>
                  <a:cubicBezTo>
                    <a:pt x="131" y="75"/>
                    <a:pt x="129" y="78"/>
                    <a:pt x="125" y="77"/>
                  </a:cubicBezTo>
                  <a:cubicBezTo>
                    <a:pt x="123" y="77"/>
                    <a:pt x="122" y="78"/>
                    <a:pt x="120" y="78"/>
                  </a:cubicBezTo>
                  <a:cubicBezTo>
                    <a:pt x="119" y="79"/>
                    <a:pt x="119" y="80"/>
                    <a:pt x="119" y="80"/>
                  </a:cubicBezTo>
                  <a:cubicBezTo>
                    <a:pt x="119" y="81"/>
                    <a:pt x="119" y="83"/>
                    <a:pt x="119" y="84"/>
                  </a:cubicBezTo>
                  <a:cubicBezTo>
                    <a:pt x="119" y="94"/>
                    <a:pt x="118" y="95"/>
                    <a:pt x="109" y="99"/>
                  </a:cubicBezTo>
                  <a:cubicBezTo>
                    <a:pt x="104" y="101"/>
                    <a:pt x="98" y="113"/>
                    <a:pt x="100" y="119"/>
                  </a:cubicBezTo>
                  <a:cubicBezTo>
                    <a:pt x="102" y="129"/>
                    <a:pt x="101" y="130"/>
                    <a:pt x="92" y="131"/>
                  </a:cubicBezTo>
                  <a:cubicBezTo>
                    <a:pt x="91" y="136"/>
                    <a:pt x="90" y="140"/>
                    <a:pt x="89" y="146"/>
                  </a:cubicBezTo>
                  <a:cubicBezTo>
                    <a:pt x="95" y="151"/>
                    <a:pt x="88" y="159"/>
                    <a:pt x="90" y="167"/>
                  </a:cubicBezTo>
                  <a:cubicBezTo>
                    <a:pt x="90" y="167"/>
                    <a:pt x="87" y="170"/>
                    <a:pt x="86" y="170"/>
                  </a:cubicBezTo>
                  <a:cubicBezTo>
                    <a:pt x="78" y="171"/>
                    <a:pt x="70" y="170"/>
                    <a:pt x="66" y="165"/>
                  </a:cubicBezTo>
                  <a:cubicBezTo>
                    <a:pt x="63" y="160"/>
                    <a:pt x="56" y="154"/>
                    <a:pt x="61" y="145"/>
                  </a:cubicBezTo>
                  <a:cubicBezTo>
                    <a:pt x="64" y="139"/>
                    <a:pt x="62" y="134"/>
                    <a:pt x="56" y="129"/>
                  </a:cubicBezTo>
                  <a:cubicBezTo>
                    <a:pt x="52" y="127"/>
                    <a:pt x="49" y="123"/>
                    <a:pt x="46" y="120"/>
                  </a:cubicBezTo>
                  <a:cubicBezTo>
                    <a:pt x="47" y="116"/>
                    <a:pt x="48" y="112"/>
                    <a:pt x="49" y="109"/>
                  </a:cubicBezTo>
                  <a:cubicBezTo>
                    <a:pt x="44" y="108"/>
                    <a:pt x="40" y="107"/>
                    <a:pt x="37" y="105"/>
                  </a:cubicBezTo>
                  <a:cubicBezTo>
                    <a:pt x="35" y="105"/>
                    <a:pt x="33" y="103"/>
                    <a:pt x="32" y="101"/>
                  </a:cubicBezTo>
                  <a:cubicBezTo>
                    <a:pt x="31" y="96"/>
                    <a:pt x="30" y="92"/>
                    <a:pt x="30" y="87"/>
                  </a:cubicBezTo>
                  <a:cubicBezTo>
                    <a:pt x="30" y="77"/>
                    <a:pt x="27" y="74"/>
                    <a:pt x="17" y="75"/>
                  </a:cubicBezTo>
                  <a:cubicBezTo>
                    <a:pt x="14" y="75"/>
                    <a:pt x="12" y="76"/>
                    <a:pt x="10" y="76"/>
                  </a:cubicBezTo>
                  <a:cubicBezTo>
                    <a:pt x="8" y="82"/>
                    <a:pt x="8" y="87"/>
                    <a:pt x="12" y="92"/>
                  </a:cubicBezTo>
                  <a:cubicBezTo>
                    <a:pt x="17" y="97"/>
                    <a:pt x="16" y="100"/>
                    <a:pt x="10" y="105"/>
                  </a:cubicBezTo>
                  <a:cubicBezTo>
                    <a:pt x="6" y="107"/>
                    <a:pt x="3" y="108"/>
                    <a:pt x="0" y="110"/>
                  </a:cubicBezTo>
                  <a:cubicBezTo>
                    <a:pt x="1" y="119"/>
                    <a:pt x="4" y="124"/>
                    <a:pt x="9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BB49D0D1-195B-46C6-BA93-14E6E0F7D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620713"/>
              <a:ext cx="1855788" cy="1219200"/>
            </a:xfrm>
            <a:custGeom>
              <a:avLst/>
              <a:gdLst>
                <a:gd name="T0" fmla="*/ 2147483646 w 498"/>
                <a:gd name="T1" fmla="*/ 2147483646 h 327"/>
                <a:gd name="T2" fmla="*/ 2147483646 w 498"/>
                <a:gd name="T3" fmla="*/ 2147483646 h 327"/>
                <a:gd name="T4" fmla="*/ 2147483646 w 498"/>
                <a:gd name="T5" fmla="*/ 2147483646 h 327"/>
                <a:gd name="T6" fmla="*/ 2147483646 w 498"/>
                <a:gd name="T7" fmla="*/ 2147483646 h 327"/>
                <a:gd name="T8" fmla="*/ 2147483646 w 498"/>
                <a:gd name="T9" fmla="*/ 2147483646 h 327"/>
                <a:gd name="T10" fmla="*/ 2147483646 w 498"/>
                <a:gd name="T11" fmla="*/ 2147483646 h 327"/>
                <a:gd name="T12" fmla="*/ 2147483646 w 498"/>
                <a:gd name="T13" fmla="*/ 2147483646 h 327"/>
                <a:gd name="T14" fmla="*/ 2147483646 w 498"/>
                <a:gd name="T15" fmla="*/ 2147483646 h 327"/>
                <a:gd name="T16" fmla="*/ 2147483646 w 498"/>
                <a:gd name="T17" fmla="*/ 2147483646 h 327"/>
                <a:gd name="T18" fmla="*/ 2147483646 w 498"/>
                <a:gd name="T19" fmla="*/ 2147483646 h 327"/>
                <a:gd name="T20" fmla="*/ 2147483646 w 498"/>
                <a:gd name="T21" fmla="*/ 2147483646 h 327"/>
                <a:gd name="T22" fmla="*/ 2147483646 w 498"/>
                <a:gd name="T23" fmla="*/ 2147483646 h 327"/>
                <a:gd name="T24" fmla="*/ 2147483646 w 498"/>
                <a:gd name="T25" fmla="*/ 2147483646 h 327"/>
                <a:gd name="T26" fmla="*/ 2147483646 w 498"/>
                <a:gd name="T27" fmla="*/ 2147483646 h 327"/>
                <a:gd name="T28" fmla="*/ 2147483646 w 498"/>
                <a:gd name="T29" fmla="*/ 2147483646 h 327"/>
                <a:gd name="T30" fmla="*/ 2147483646 w 498"/>
                <a:gd name="T31" fmla="*/ 2147483646 h 327"/>
                <a:gd name="T32" fmla="*/ 2147483646 w 498"/>
                <a:gd name="T33" fmla="*/ 2147483646 h 327"/>
                <a:gd name="T34" fmla="*/ 2147483646 w 498"/>
                <a:gd name="T35" fmla="*/ 2147483646 h 327"/>
                <a:gd name="T36" fmla="*/ 2147483646 w 498"/>
                <a:gd name="T37" fmla="*/ 2147483646 h 327"/>
                <a:gd name="T38" fmla="*/ 2147483646 w 498"/>
                <a:gd name="T39" fmla="*/ 2147483646 h 327"/>
                <a:gd name="T40" fmla="*/ 2147483646 w 498"/>
                <a:gd name="T41" fmla="*/ 2147483646 h 327"/>
                <a:gd name="T42" fmla="*/ 2147483646 w 498"/>
                <a:gd name="T43" fmla="*/ 2147483646 h 327"/>
                <a:gd name="T44" fmla="*/ 2147483646 w 498"/>
                <a:gd name="T45" fmla="*/ 2147483646 h 327"/>
                <a:gd name="T46" fmla="*/ 2147483646 w 498"/>
                <a:gd name="T47" fmla="*/ 2147483646 h 327"/>
                <a:gd name="T48" fmla="*/ 2147483646 w 498"/>
                <a:gd name="T49" fmla="*/ 2147483646 h 327"/>
                <a:gd name="T50" fmla="*/ 2147483646 w 498"/>
                <a:gd name="T51" fmla="*/ 2147483646 h 327"/>
                <a:gd name="T52" fmla="*/ 2147483646 w 498"/>
                <a:gd name="T53" fmla="*/ 2147483646 h 327"/>
                <a:gd name="T54" fmla="*/ 2147483646 w 498"/>
                <a:gd name="T55" fmla="*/ 2147483646 h 327"/>
                <a:gd name="T56" fmla="*/ 2147483646 w 498"/>
                <a:gd name="T57" fmla="*/ 2147483646 h 327"/>
                <a:gd name="T58" fmla="*/ 2147483646 w 498"/>
                <a:gd name="T59" fmla="*/ 2147483646 h 327"/>
                <a:gd name="T60" fmla="*/ 2147483646 w 498"/>
                <a:gd name="T61" fmla="*/ 2147483646 h 327"/>
                <a:gd name="T62" fmla="*/ 2147483646 w 498"/>
                <a:gd name="T63" fmla="*/ 2147483646 h 327"/>
                <a:gd name="T64" fmla="*/ 2147483646 w 498"/>
                <a:gd name="T65" fmla="*/ 2147483646 h 327"/>
                <a:gd name="T66" fmla="*/ 2147483646 w 498"/>
                <a:gd name="T67" fmla="*/ 2147483646 h 327"/>
                <a:gd name="T68" fmla="*/ 2147483646 w 498"/>
                <a:gd name="T69" fmla="*/ 2147483646 h 327"/>
                <a:gd name="T70" fmla="*/ 2147483646 w 498"/>
                <a:gd name="T71" fmla="*/ 2147483646 h 327"/>
                <a:gd name="T72" fmla="*/ 2147483646 w 498"/>
                <a:gd name="T73" fmla="*/ 2147483646 h 327"/>
                <a:gd name="T74" fmla="*/ 2147483646 w 498"/>
                <a:gd name="T75" fmla="*/ 2147483646 h 327"/>
                <a:gd name="T76" fmla="*/ 2147483646 w 498"/>
                <a:gd name="T77" fmla="*/ 2147483646 h 327"/>
                <a:gd name="T78" fmla="*/ 2147483646 w 498"/>
                <a:gd name="T79" fmla="*/ 2147483646 h 327"/>
                <a:gd name="T80" fmla="*/ 2147483646 w 498"/>
                <a:gd name="T81" fmla="*/ 2147483646 h 327"/>
                <a:gd name="T82" fmla="*/ 2147483646 w 498"/>
                <a:gd name="T83" fmla="*/ 2147483646 h 327"/>
                <a:gd name="T84" fmla="*/ 2147483646 w 498"/>
                <a:gd name="T85" fmla="*/ 2147483646 h 327"/>
                <a:gd name="T86" fmla="*/ 2147483646 w 498"/>
                <a:gd name="T87" fmla="*/ 2147483646 h 327"/>
                <a:gd name="T88" fmla="*/ 2147483646 w 498"/>
                <a:gd name="T89" fmla="*/ 2147483646 h 327"/>
                <a:gd name="T90" fmla="*/ 2147483646 w 498"/>
                <a:gd name="T91" fmla="*/ 2147483646 h 327"/>
                <a:gd name="T92" fmla="*/ 2147483646 w 498"/>
                <a:gd name="T93" fmla="*/ 2147483646 h 327"/>
                <a:gd name="T94" fmla="*/ 2147483646 w 498"/>
                <a:gd name="T95" fmla="*/ 2147483646 h 327"/>
                <a:gd name="T96" fmla="*/ 2147483646 w 498"/>
                <a:gd name="T97" fmla="*/ 2147483646 h 327"/>
                <a:gd name="T98" fmla="*/ 2147483646 w 498"/>
                <a:gd name="T99" fmla="*/ 2147483646 h 327"/>
                <a:gd name="T100" fmla="*/ 2147483646 w 498"/>
                <a:gd name="T101" fmla="*/ 0 h 327"/>
                <a:gd name="T102" fmla="*/ 2147483646 w 498"/>
                <a:gd name="T103" fmla="*/ 2147483646 h 327"/>
                <a:gd name="T104" fmla="*/ 2147483646 w 498"/>
                <a:gd name="T105" fmla="*/ 2147483646 h 327"/>
                <a:gd name="T106" fmla="*/ 2147483646 w 498"/>
                <a:gd name="T107" fmla="*/ 2147483646 h 327"/>
                <a:gd name="T108" fmla="*/ 2147483646 w 498"/>
                <a:gd name="T109" fmla="*/ 2147483646 h 327"/>
                <a:gd name="T110" fmla="*/ 2147483646 w 498"/>
                <a:gd name="T111" fmla="*/ 2147483646 h 327"/>
                <a:gd name="T112" fmla="*/ 2147483646 w 498"/>
                <a:gd name="T113" fmla="*/ 2147483646 h 327"/>
                <a:gd name="T114" fmla="*/ 2147483646 w 498"/>
                <a:gd name="T115" fmla="*/ 2147483646 h 327"/>
                <a:gd name="T116" fmla="*/ 2147483646 w 498"/>
                <a:gd name="T117" fmla="*/ 2147483646 h 327"/>
                <a:gd name="T118" fmla="*/ 2147483646 w 498"/>
                <a:gd name="T119" fmla="*/ 2147483646 h 327"/>
                <a:gd name="T120" fmla="*/ 2147483646 w 498"/>
                <a:gd name="T121" fmla="*/ 2147483646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8" h="327">
                  <a:moveTo>
                    <a:pt x="91" y="112"/>
                  </a:moveTo>
                  <a:cubicBezTo>
                    <a:pt x="90" y="113"/>
                    <a:pt x="88" y="115"/>
                    <a:pt x="87" y="117"/>
                  </a:cubicBezTo>
                  <a:cubicBezTo>
                    <a:pt x="86" y="120"/>
                    <a:pt x="86" y="123"/>
                    <a:pt x="85" y="126"/>
                  </a:cubicBezTo>
                  <a:cubicBezTo>
                    <a:pt x="85" y="134"/>
                    <a:pt x="83" y="136"/>
                    <a:pt x="75" y="137"/>
                  </a:cubicBezTo>
                  <a:cubicBezTo>
                    <a:pt x="70" y="138"/>
                    <a:pt x="64" y="138"/>
                    <a:pt x="61" y="134"/>
                  </a:cubicBezTo>
                  <a:cubicBezTo>
                    <a:pt x="56" y="129"/>
                    <a:pt x="50" y="129"/>
                    <a:pt x="44" y="130"/>
                  </a:cubicBezTo>
                  <a:cubicBezTo>
                    <a:pt x="43" y="139"/>
                    <a:pt x="48" y="152"/>
                    <a:pt x="32" y="153"/>
                  </a:cubicBezTo>
                  <a:cubicBezTo>
                    <a:pt x="32" y="158"/>
                    <a:pt x="27" y="163"/>
                    <a:pt x="33" y="168"/>
                  </a:cubicBezTo>
                  <a:cubicBezTo>
                    <a:pt x="33" y="169"/>
                    <a:pt x="32" y="173"/>
                    <a:pt x="30" y="174"/>
                  </a:cubicBezTo>
                  <a:cubicBezTo>
                    <a:pt x="26" y="177"/>
                    <a:pt x="21" y="179"/>
                    <a:pt x="17" y="181"/>
                  </a:cubicBezTo>
                  <a:cubicBezTo>
                    <a:pt x="12" y="183"/>
                    <a:pt x="8" y="189"/>
                    <a:pt x="10" y="193"/>
                  </a:cubicBezTo>
                  <a:cubicBezTo>
                    <a:pt x="14" y="199"/>
                    <a:pt x="11" y="202"/>
                    <a:pt x="7" y="206"/>
                  </a:cubicBezTo>
                  <a:cubicBezTo>
                    <a:pt x="4" y="208"/>
                    <a:pt x="2" y="210"/>
                    <a:pt x="0" y="212"/>
                  </a:cubicBezTo>
                  <a:cubicBezTo>
                    <a:pt x="2" y="216"/>
                    <a:pt x="5" y="218"/>
                    <a:pt x="6" y="221"/>
                  </a:cubicBezTo>
                  <a:cubicBezTo>
                    <a:pt x="8" y="229"/>
                    <a:pt x="7" y="239"/>
                    <a:pt x="13" y="247"/>
                  </a:cubicBezTo>
                  <a:cubicBezTo>
                    <a:pt x="15" y="250"/>
                    <a:pt x="15" y="255"/>
                    <a:pt x="17" y="257"/>
                  </a:cubicBezTo>
                  <a:cubicBezTo>
                    <a:pt x="24" y="262"/>
                    <a:pt x="25" y="270"/>
                    <a:pt x="29" y="276"/>
                  </a:cubicBezTo>
                  <a:cubicBezTo>
                    <a:pt x="33" y="285"/>
                    <a:pt x="35" y="294"/>
                    <a:pt x="46" y="297"/>
                  </a:cubicBezTo>
                  <a:cubicBezTo>
                    <a:pt x="47" y="298"/>
                    <a:pt x="49" y="300"/>
                    <a:pt x="50" y="302"/>
                  </a:cubicBezTo>
                  <a:cubicBezTo>
                    <a:pt x="52" y="305"/>
                    <a:pt x="53" y="308"/>
                    <a:pt x="54" y="311"/>
                  </a:cubicBezTo>
                  <a:cubicBezTo>
                    <a:pt x="63" y="305"/>
                    <a:pt x="65" y="305"/>
                    <a:pt x="72" y="312"/>
                  </a:cubicBezTo>
                  <a:cubicBezTo>
                    <a:pt x="74" y="310"/>
                    <a:pt x="77" y="309"/>
                    <a:pt x="80" y="307"/>
                  </a:cubicBezTo>
                  <a:cubicBezTo>
                    <a:pt x="86" y="304"/>
                    <a:pt x="90" y="306"/>
                    <a:pt x="91" y="314"/>
                  </a:cubicBezTo>
                  <a:cubicBezTo>
                    <a:pt x="91" y="318"/>
                    <a:pt x="92" y="322"/>
                    <a:pt x="92" y="327"/>
                  </a:cubicBezTo>
                  <a:cubicBezTo>
                    <a:pt x="95" y="327"/>
                    <a:pt x="97" y="326"/>
                    <a:pt x="99" y="326"/>
                  </a:cubicBezTo>
                  <a:cubicBezTo>
                    <a:pt x="102" y="325"/>
                    <a:pt x="106" y="323"/>
                    <a:pt x="109" y="323"/>
                  </a:cubicBezTo>
                  <a:cubicBezTo>
                    <a:pt x="117" y="323"/>
                    <a:pt x="125" y="322"/>
                    <a:pt x="132" y="317"/>
                  </a:cubicBezTo>
                  <a:cubicBezTo>
                    <a:pt x="137" y="314"/>
                    <a:pt x="141" y="313"/>
                    <a:pt x="141" y="307"/>
                  </a:cubicBezTo>
                  <a:cubicBezTo>
                    <a:pt x="141" y="302"/>
                    <a:pt x="143" y="300"/>
                    <a:pt x="148" y="301"/>
                  </a:cubicBezTo>
                  <a:cubicBezTo>
                    <a:pt x="150" y="302"/>
                    <a:pt x="151" y="302"/>
                    <a:pt x="153" y="302"/>
                  </a:cubicBezTo>
                  <a:cubicBezTo>
                    <a:pt x="155" y="294"/>
                    <a:pt x="148" y="287"/>
                    <a:pt x="154" y="279"/>
                  </a:cubicBezTo>
                  <a:cubicBezTo>
                    <a:pt x="164" y="281"/>
                    <a:pt x="176" y="280"/>
                    <a:pt x="185" y="288"/>
                  </a:cubicBezTo>
                  <a:cubicBezTo>
                    <a:pt x="187" y="286"/>
                    <a:pt x="189" y="284"/>
                    <a:pt x="191" y="283"/>
                  </a:cubicBezTo>
                  <a:cubicBezTo>
                    <a:pt x="190" y="279"/>
                    <a:pt x="189" y="275"/>
                    <a:pt x="189" y="271"/>
                  </a:cubicBezTo>
                  <a:cubicBezTo>
                    <a:pt x="196" y="268"/>
                    <a:pt x="204" y="265"/>
                    <a:pt x="211" y="261"/>
                  </a:cubicBezTo>
                  <a:cubicBezTo>
                    <a:pt x="210" y="259"/>
                    <a:pt x="209" y="256"/>
                    <a:pt x="208" y="254"/>
                  </a:cubicBezTo>
                  <a:cubicBezTo>
                    <a:pt x="210" y="252"/>
                    <a:pt x="213" y="250"/>
                    <a:pt x="213" y="247"/>
                  </a:cubicBezTo>
                  <a:cubicBezTo>
                    <a:pt x="213" y="243"/>
                    <a:pt x="215" y="241"/>
                    <a:pt x="219" y="241"/>
                  </a:cubicBezTo>
                  <a:cubicBezTo>
                    <a:pt x="223" y="241"/>
                    <a:pt x="229" y="239"/>
                    <a:pt x="231" y="245"/>
                  </a:cubicBezTo>
                  <a:cubicBezTo>
                    <a:pt x="232" y="249"/>
                    <a:pt x="237" y="250"/>
                    <a:pt x="239" y="250"/>
                  </a:cubicBezTo>
                  <a:cubicBezTo>
                    <a:pt x="245" y="247"/>
                    <a:pt x="252" y="252"/>
                    <a:pt x="258" y="249"/>
                  </a:cubicBezTo>
                  <a:cubicBezTo>
                    <a:pt x="259" y="260"/>
                    <a:pt x="269" y="262"/>
                    <a:pt x="274" y="269"/>
                  </a:cubicBezTo>
                  <a:cubicBezTo>
                    <a:pt x="281" y="268"/>
                    <a:pt x="284" y="275"/>
                    <a:pt x="290" y="278"/>
                  </a:cubicBezTo>
                  <a:cubicBezTo>
                    <a:pt x="293" y="280"/>
                    <a:pt x="295" y="282"/>
                    <a:pt x="295" y="286"/>
                  </a:cubicBezTo>
                  <a:cubicBezTo>
                    <a:pt x="295" y="288"/>
                    <a:pt x="296" y="290"/>
                    <a:pt x="297" y="293"/>
                  </a:cubicBezTo>
                  <a:cubicBezTo>
                    <a:pt x="303" y="294"/>
                    <a:pt x="308" y="297"/>
                    <a:pt x="314" y="300"/>
                  </a:cubicBezTo>
                  <a:cubicBezTo>
                    <a:pt x="323" y="306"/>
                    <a:pt x="332" y="312"/>
                    <a:pt x="342" y="315"/>
                  </a:cubicBezTo>
                  <a:cubicBezTo>
                    <a:pt x="344" y="312"/>
                    <a:pt x="346" y="310"/>
                    <a:pt x="348" y="307"/>
                  </a:cubicBezTo>
                  <a:cubicBezTo>
                    <a:pt x="350" y="305"/>
                    <a:pt x="352" y="303"/>
                    <a:pt x="355" y="302"/>
                  </a:cubicBezTo>
                  <a:cubicBezTo>
                    <a:pt x="357" y="300"/>
                    <a:pt x="360" y="298"/>
                    <a:pt x="363" y="299"/>
                  </a:cubicBezTo>
                  <a:cubicBezTo>
                    <a:pt x="372" y="301"/>
                    <a:pt x="381" y="304"/>
                    <a:pt x="390" y="306"/>
                  </a:cubicBezTo>
                  <a:cubicBezTo>
                    <a:pt x="391" y="307"/>
                    <a:pt x="391" y="308"/>
                    <a:pt x="392" y="310"/>
                  </a:cubicBezTo>
                  <a:cubicBezTo>
                    <a:pt x="394" y="313"/>
                    <a:pt x="396" y="313"/>
                    <a:pt x="399" y="311"/>
                  </a:cubicBezTo>
                  <a:cubicBezTo>
                    <a:pt x="401" y="310"/>
                    <a:pt x="402" y="309"/>
                    <a:pt x="404" y="308"/>
                  </a:cubicBezTo>
                  <a:cubicBezTo>
                    <a:pt x="412" y="311"/>
                    <a:pt x="409" y="321"/>
                    <a:pt x="414" y="325"/>
                  </a:cubicBezTo>
                  <a:cubicBezTo>
                    <a:pt x="418" y="323"/>
                    <a:pt x="422" y="320"/>
                    <a:pt x="426" y="318"/>
                  </a:cubicBezTo>
                  <a:cubicBezTo>
                    <a:pt x="425" y="315"/>
                    <a:pt x="424" y="312"/>
                    <a:pt x="423" y="309"/>
                  </a:cubicBezTo>
                  <a:cubicBezTo>
                    <a:pt x="421" y="303"/>
                    <a:pt x="423" y="300"/>
                    <a:pt x="428" y="299"/>
                  </a:cubicBezTo>
                  <a:cubicBezTo>
                    <a:pt x="432" y="298"/>
                    <a:pt x="434" y="297"/>
                    <a:pt x="435" y="293"/>
                  </a:cubicBezTo>
                  <a:cubicBezTo>
                    <a:pt x="437" y="290"/>
                    <a:pt x="439" y="288"/>
                    <a:pt x="441" y="285"/>
                  </a:cubicBezTo>
                  <a:cubicBezTo>
                    <a:pt x="448" y="285"/>
                    <a:pt x="454" y="286"/>
                    <a:pt x="455" y="296"/>
                  </a:cubicBezTo>
                  <a:cubicBezTo>
                    <a:pt x="456" y="301"/>
                    <a:pt x="462" y="303"/>
                    <a:pt x="468" y="300"/>
                  </a:cubicBezTo>
                  <a:cubicBezTo>
                    <a:pt x="473" y="298"/>
                    <a:pt x="478" y="295"/>
                    <a:pt x="485" y="299"/>
                  </a:cubicBezTo>
                  <a:cubicBezTo>
                    <a:pt x="488" y="302"/>
                    <a:pt x="493" y="300"/>
                    <a:pt x="498" y="297"/>
                  </a:cubicBezTo>
                  <a:cubicBezTo>
                    <a:pt x="490" y="287"/>
                    <a:pt x="482" y="277"/>
                    <a:pt x="475" y="268"/>
                  </a:cubicBezTo>
                  <a:cubicBezTo>
                    <a:pt x="477" y="262"/>
                    <a:pt x="479" y="256"/>
                    <a:pt x="482" y="251"/>
                  </a:cubicBezTo>
                  <a:cubicBezTo>
                    <a:pt x="484" y="246"/>
                    <a:pt x="483" y="241"/>
                    <a:pt x="479" y="237"/>
                  </a:cubicBezTo>
                  <a:cubicBezTo>
                    <a:pt x="477" y="236"/>
                    <a:pt x="475" y="234"/>
                    <a:pt x="473" y="233"/>
                  </a:cubicBezTo>
                  <a:cubicBezTo>
                    <a:pt x="473" y="231"/>
                    <a:pt x="473" y="230"/>
                    <a:pt x="474" y="230"/>
                  </a:cubicBezTo>
                  <a:cubicBezTo>
                    <a:pt x="478" y="224"/>
                    <a:pt x="476" y="219"/>
                    <a:pt x="474" y="214"/>
                  </a:cubicBezTo>
                  <a:cubicBezTo>
                    <a:pt x="472" y="208"/>
                    <a:pt x="471" y="204"/>
                    <a:pt x="472" y="198"/>
                  </a:cubicBezTo>
                  <a:cubicBezTo>
                    <a:pt x="473" y="195"/>
                    <a:pt x="473" y="191"/>
                    <a:pt x="471" y="189"/>
                  </a:cubicBezTo>
                  <a:cubicBezTo>
                    <a:pt x="468" y="185"/>
                    <a:pt x="469" y="181"/>
                    <a:pt x="472" y="177"/>
                  </a:cubicBezTo>
                  <a:cubicBezTo>
                    <a:pt x="476" y="170"/>
                    <a:pt x="475" y="170"/>
                    <a:pt x="468" y="164"/>
                  </a:cubicBezTo>
                  <a:cubicBezTo>
                    <a:pt x="465" y="162"/>
                    <a:pt x="462" y="159"/>
                    <a:pt x="461" y="156"/>
                  </a:cubicBezTo>
                  <a:cubicBezTo>
                    <a:pt x="458" y="147"/>
                    <a:pt x="454" y="141"/>
                    <a:pt x="444" y="141"/>
                  </a:cubicBezTo>
                  <a:cubicBezTo>
                    <a:pt x="443" y="141"/>
                    <a:pt x="441" y="140"/>
                    <a:pt x="439" y="139"/>
                  </a:cubicBezTo>
                  <a:cubicBezTo>
                    <a:pt x="435" y="136"/>
                    <a:pt x="430" y="133"/>
                    <a:pt x="425" y="129"/>
                  </a:cubicBezTo>
                  <a:cubicBezTo>
                    <a:pt x="423" y="133"/>
                    <a:pt x="422" y="136"/>
                    <a:pt x="420" y="138"/>
                  </a:cubicBezTo>
                  <a:cubicBezTo>
                    <a:pt x="417" y="142"/>
                    <a:pt x="413" y="145"/>
                    <a:pt x="410" y="148"/>
                  </a:cubicBezTo>
                  <a:cubicBezTo>
                    <a:pt x="407" y="152"/>
                    <a:pt x="403" y="150"/>
                    <a:pt x="399" y="149"/>
                  </a:cubicBezTo>
                  <a:cubicBezTo>
                    <a:pt x="396" y="147"/>
                    <a:pt x="395" y="144"/>
                    <a:pt x="396" y="140"/>
                  </a:cubicBezTo>
                  <a:cubicBezTo>
                    <a:pt x="396" y="133"/>
                    <a:pt x="396" y="125"/>
                    <a:pt x="396" y="118"/>
                  </a:cubicBezTo>
                  <a:cubicBezTo>
                    <a:pt x="396" y="112"/>
                    <a:pt x="394" y="105"/>
                    <a:pt x="388" y="103"/>
                  </a:cubicBezTo>
                  <a:cubicBezTo>
                    <a:pt x="375" y="99"/>
                    <a:pt x="368" y="91"/>
                    <a:pt x="362" y="81"/>
                  </a:cubicBezTo>
                  <a:cubicBezTo>
                    <a:pt x="358" y="75"/>
                    <a:pt x="359" y="68"/>
                    <a:pt x="356" y="63"/>
                  </a:cubicBezTo>
                  <a:cubicBezTo>
                    <a:pt x="353" y="53"/>
                    <a:pt x="354" y="45"/>
                    <a:pt x="362" y="39"/>
                  </a:cubicBezTo>
                  <a:cubicBezTo>
                    <a:pt x="362" y="38"/>
                    <a:pt x="362" y="37"/>
                    <a:pt x="362" y="37"/>
                  </a:cubicBezTo>
                  <a:cubicBezTo>
                    <a:pt x="362" y="37"/>
                    <a:pt x="362" y="37"/>
                    <a:pt x="361" y="37"/>
                  </a:cubicBezTo>
                  <a:cubicBezTo>
                    <a:pt x="359" y="33"/>
                    <a:pt x="358" y="29"/>
                    <a:pt x="356" y="24"/>
                  </a:cubicBezTo>
                  <a:cubicBezTo>
                    <a:pt x="354" y="23"/>
                    <a:pt x="350" y="23"/>
                    <a:pt x="348" y="22"/>
                  </a:cubicBezTo>
                  <a:cubicBezTo>
                    <a:pt x="345" y="20"/>
                    <a:pt x="344" y="17"/>
                    <a:pt x="342" y="14"/>
                  </a:cubicBezTo>
                  <a:cubicBezTo>
                    <a:pt x="340" y="14"/>
                    <a:pt x="339" y="15"/>
                    <a:pt x="338" y="16"/>
                  </a:cubicBezTo>
                  <a:cubicBezTo>
                    <a:pt x="337" y="17"/>
                    <a:pt x="336" y="18"/>
                    <a:pt x="335" y="19"/>
                  </a:cubicBezTo>
                  <a:cubicBezTo>
                    <a:pt x="329" y="24"/>
                    <a:pt x="329" y="24"/>
                    <a:pt x="322" y="21"/>
                  </a:cubicBezTo>
                  <a:cubicBezTo>
                    <a:pt x="321" y="20"/>
                    <a:pt x="319" y="18"/>
                    <a:pt x="317" y="17"/>
                  </a:cubicBezTo>
                  <a:cubicBezTo>
                    <a:pt x="318" y="12"/>
                    <a:pt x="318" y="7"/>
                    <a:pt x="319" y="1"/>
                  </a:cubicBezTo>
                  <a:cubicBezTo>
                    <a:pt x="316" y="2"/>
                    <a:pt x="313" y="3"/>
                    <a:pt x="313" y="4"/>
                  </a:cubicBezTo>
                  <a:cubicBezTo>
                    <a:pt x="312" y="7"/>
                    <a:pt x="312" y="11"/>
                    <a:pt x="312" y="15"/>
                  </a:cubicBezTo>
                  <a:cubicBezTo>
                    <a:pt x="297" y="21"/>
                    <a:pt x="292" y="18"/>
                    <a:pt x="287" y="2"/>
                  </a:cubicBezTo>
                  <a:cubicBezTo>
                    <a:pt x="284" y="2"/>
                    <a:pt x="281" y="1"/>
                    <a:pt x="279" y="2"/>
                  </a:cubicBezTo>
                  <a:cubicBezTo>
                    <a:pt x="273" y="5"/>
                    <a:pt x="267" y="3"/>
                    <a:pt x="262" y="0"/>
                  </a:cubicBezTo>
                  <a:cubicBezTo>
                    <a:pt x="257" y="4"/>
                    <a:pt x="247" y="4"/>
                    <a:pt x="247" y="14"/>
                  </a:cubicBezTo>
                  <a:cubicBezTo>
                    <a:pt x="249" y="14"/>
                    <a:pt x="251" y="13"/>
                    <a:pt x="253" y="13"/>
                  </a:cubicBezTo>
                  <a:cubicBezTo>
                    <a:pt x="255" y="14"/>
                    <a:pt x="258" y="13"/>
                    <a:pt x="259" y="15"/>
                  </a:cubicBezTo>
                  <a:cubicBezTo>
                    <a:pt x="261" y="19"/>
                    <a:pt x="265" y="25"/>
                    <a:pt x="265" y="29"/>
                  </a:cubicBezTo>
                  <a:cubicBezTo>
                    <a:pt x="264" y="34"/>
                    <a:pt x="263" y="39"/>
                    <a:pt x="262" y="44"/>
                  </a:cubicBezTo>
                  <a:cubicBezTo>
                    <a:pt x="261" y="49"/>
                    <a:pt x="258" y="53"/>
                    <a:pt x="255" y="58"/>
                  </a:cubicBezTo>
                  <a:cubicBezTo>
                    <a:pt x="256" y="61"/>
                    <a:pt x="258" y="63"/>
                    <a:pt x="260" y="66"/>
                  </a:cubicBezTo>
                  <a:cubicBezTo>
                    <a:pt x="256" y="70"/>
                    <a:pt x="255" y="75"/>
                    <a:pt x="257" y="80"/>
                  </a:cubicBezTo>
                  <a:cubicBezTo>
                    <a:pt x="258" y="84"/>
                    <a:pt x="257" y="88"/>
                    <a:pt x="257" y="91"/>
                  </a:cubicBezTo>
                  <a:cubicBezTo>
                    <a:pt x="251" y="93"/>
                    <a:pt x="247" y="95"/>
                    <a:pt x="242" y="96"/>
                  </a:cubicBezTo>
                  <a:cubicBezTo>
                    <a:pt x="238" y="96"/>
                    <a:pt x="234" y="96"/>
                    <a:pt x="230" y="94"/>
                  </a:cubicBezTo>
                  <a:cubicBezTo>
                    <a:pt x="226" y="93"/>
                    <a:pt x="222" y="91"/>
                    <a:pt x="218" y="89"/>
                  </a:cubicBezTo>
                  <a:cubicBezTo>
                    <a:pt x="213" y="97"/>
                    <a:pt x="209" y="91"/>
                    <a:pt x="207" y="90"/>
                  </a:cubicBezTo>
                  <a:cubicBezTo>
                    <a:pt x="200" y="92"/>
                    <a:pt x="194" y="93"/>
                    <a:pt x="187" y="94"/>
                  </a:cubicBezTo>
                  <a:cubicBezTo>
                    <a:pt x="185" y="99"/>
                    <a:pt x="182" y="104"/>
                    <a:pt x="180" y="110"/>
                  </a:cubicBezTo>
                  <a:cubicBezTo>
                    <a:pt x="177" y="121"/>
                    <a:pt x="173" y="126"/>
                    <a:pt x="162" y="123"/>
                  </a:cubicBezTo>
                  <a:cubicBezTo>
                    <a:pt x="156" y="121"/>
                    <a:pt x="151" y="118"/>
                    <a:pt x="144" y="121"/>
                  </a:cubicBezTo>
                  <a:cubicBezTo>
                    <a:pt x="143" y="122"/>
                    <a:pt x="140" y="118"/>
                    <a:pt x="138" y="116"/>
                  </a:cubicBezTo>
                  <a:cubicBezTo>
                    <a:pt x="137" y="115"/>
                    <a:pt x="138" y="113"/>
                    <a:pt x="138" y="112"/>
                  </a:cubicBezTo>
                  <a:cubicBezTo>
                    <a:pt x="127" y="108"/>
                    <a:pt x="116" y="105"/>
                    <a:pt x="106" y="102"/>
                  </a:cubicBezTo>
                  <a:cubicBezTo>
                    <a:pt x="103" y="107"/>
                    <a:pt x="98" y="111"/>
                    <a:pt x="91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F4BF2EF5-B3CC-4067-B7F3-BA5D31560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2574926"/>
              <a:ext cx="641350" cy="485775"/>
            </a:xfrm>
            <a:custGeom>
              <a:avLst/>
              <a:gdLst>
                <a:gd name="T0" fmla="*/ 0 w 172"/>
                <a:gd name="T1" fmla="*/ 2147483646 h 130"/>
                <a:gd name="T2" fmla="*/ 2147483646 w 172"/>
                <a:gd name="T3" fmla="*/ 2147483646 h 130"/>
                <a:gd name="T4" fmla="*/ 2147483646 w 172"/>
                <a:gd name="T5" fmla="*/ 2147483646 h 130"/>
                <a:gd name="T6" fmla="*/ 2147483646 w 172"/>
                <a:gd name="T7" fmla="*/ 2147483646 h 130"/>
                <a:gd name="T8" fmla="*/ 2147483646 w 172"/>
                <a:gd name="T9" fmla="*/ 2147483646 h 130"/>
                <a:gd name="T10" fmla="*/ 2147483646 w 172"/>
                <a:gd name="T11" fmla="*/ 2147483646 h 130"/>
                <a:gd name="T12" fmla="*/ 2147483646 w 172"/>
                <a:gd name="T13" fmla="*/ 2147483646 h 130"/>
                <a:gd name="T14" fmla="*/ 2147483646 w 172"/>
                <a:gd name="T15" fmla="*/ 2147483646 h 130"/>
                <a:gd name="T16" fmla="*/ 2147483646 w 172"/>
                <a:gd name="T17" fmla="*/ 2147483646 h 130"/>
                <a:gd name="T18" fmla="*/ 2147483646 w 172"/>
                <a:gd name="T19" fmla="*/ 2147483646 h 130"/>
                <a:gd name="T20" fmla="*/ 2147483646 w 172"/>
                <a:gd name="T21" fmla="*/ 2147483646 h 130"/>
                <a:gd name="T22" fmla="*/ 2147483646 w 172"/>
                <a:gd name="T23" fmla="*/ 2147483646 h 130"/>
                <a:gd name="T24" fmla="*/ 2147483646 w 172"/>
                <a:gd name="T25" fmla="*/ 2147483646 h 130"/>
                <a:gd name="T26" fmla="*/ 2147483646 w 172"/>
                <a:gd name="T27" fmla="*/ 2147483646 h 130"/>
                <a:gd name="T28" fmla="*/ 2147483646 w 172"/>
                <a:gd name="T29" fmla="*/ 2147483646 h 130"/>
                <a:gd name="T30" fmla="*/ 2147483646 w 172"/>
                <a:gd name="T31" fmla="*/ 2147483646 h 130"/>
                <a:gd name="T32" fmla="*/ 2147483646 w 172"/>
                <a:gd name="T33" fmla="*/ 2147483646 h 130"/>
                <a:gd name="T34" fmla="*/ 2147483646 w 172"/>
                <a:gd name="T35" fmla="*/ 2147483646 h 130"/>
                <a:gd name="T36" fmla="*/ 2147483646 w 172"/>
                <a:gd name="T37" fmla="*/ 2147483646 h 130"/>
                <a:gd name="T38" fmla="*/ 2147483646 w 172"/>
                <a:gd name="T39" fmla="*/ 2147483646 h 130"/>
                <a:gd name="T40" fmla="*/ 2147483646 w 172"/>
                <a:gd name="T41" fmla="*/ 2147483646 h 130"/>
                <a:gd name="T42" fmla="*/ 2147483646 w 172"/>
                <a:gd name="T43" fmla="*/ 2147483646 h 130"/>
                <a:gd name="T44" fmla="*/ 2147483646 w 172"/>
                <a:gd name="T45" fmla="*/ 2147483646 h 130"/>
                <a:gd name="T46" fmla="*/ 2147483646 w 172"/>
                <a:gd name="T47" fmla="*/ 2147483646 h 130"/>
                <a:gd name="T48" fmla="*/ 2147483646 w 172"/>
                <a:gd name="T49" fmla="*/ 2147483646 h 130"/>
                <a:gd name="T50" fmla="*/ 2147483646 w 172"/>
                <a:gd name="T51" fmla="*/ 2147483646 h 130"/>
                <a:gd name="T52" fmla="*/ 2147483646 w 172"/>
                <a:gd name="T53" fmla="*/ 2147483646 h 130"/>
                <a:gd name="T54" fmla="*/ 2147483646 w 172"/>
                <a:gd name="T55" fmla="*/ 2147483646 h 130"/>
                <a:gd name="T56" fmla="*/ 2147483646 w 172"/>
                <a:gd name="T57" fmla="*/ 2147483646 h 130"/>
                <a:gd name="T58" fmla="*/ 2147483646 w 172"/>
                <a:gd name="T59" fmla="*/ 2147483646 h 130"/>
                <a:gd name="T60" fmla="*/ 2147483646 w 172"/>
                <a:gd name="T61" fmla="*/ 2147483646 h 130"/>
                <a:gd name="T62" fmla="*/ 2147483646 w 172"/>
                <a:gd name="T63" fmla="*/ 2147483646 h 130"/>
                <a:gd name="T64" fmla="*/ 2147483646 w 172"/>
                <a:gd name="T65" fmla="*/ 2147483646 h 130"/>
                <a:gd name="T66" fmla="*/ 2147483646 w 172"/>
                <a:gd name="T67" fmla="*/ 2147483646 h 130"/>
                <a:gd name="T68" fmla="*/ 2147483646 w 172"/>
                <a:gd name="T69" fmla="*/ 2147483646 h 130"/>
                <a:gd name="T70" fmla="*/ 2147483646 w 172"/>
                <a:gd name="T71" fmla="*/ 2147483646 h 130"/>
                <a:gd name="T72" fmla="*/ 2147483646 w 172"/>
                <a:gd name="T73" fmla="*/ 2147483646 h 130"/>
                <a:gd name="T74" fmla="*/ 2147483646 w 172"/>
                <a:gd name="T75" fmla="*/ 2147483646 h 130"/>
                <a:gd name="T76" fmla="*/ 2147483646 w 172"/>
                <a:gd name="T77" fmla="*/ 2147483646 h 130"/>
                <a:gd name="T78" fmla="*/ 2147483646 w 172"/>
                <a:gd name="T79" fmla="*/ 2147483646 h 130"/>
                <a:gd name="T80" fmla="*/ 2147483646 w 172"/>
                <a:gd name="T81" fmla="*/ 2147483646 h 130"/>
                <a:gd name="T82" fmla="*/ 2147483646 w 172"/>
                <a:gd name="T83" fmla="*/ 2147483646 h 130"/>
                <a:gd name="T84" fmla="*/ 0 w 172"/>
                <a:gd name="T85" fmla="*/ 2147483646 h 130"/>
                <a:gd name="T86" fmla="*/ 2147483646 w 172"/>
                <a:gd name="T87" fmla="*/ 2147483646 h 130"/>
                <a:gd name="T88" fmla="*/ 2147483646 w 172"/>
                <a:gd name="T89" fmla="*/ 2147483646 h 130"/>
                <a:gd name="T90" fmla="*/ 0 w 172"/>
                <a:gd name="T91" fmla="*/ 2147483646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2" h="130">
                  <a:moveTo>
                    <a:pt x="0" y="64"/>
                  </a:moveTo>
                  <a:cubicBezTo>
                    <a:pt x="5" y="66"/>
                    <a:pt x="7" y="69"/>
                    <a:pt x="5" y="74"/>
                  </a:cubicBezTo>
                  <a:cubicBezTo>
                    <a:pt x="5" y="75"/>
                    <a:pt x="6" y="78"/>
                    <a:pt x="7" y="79"/>
                  </a:cubicBezTo>
                  <a:cubicBezTo>
                    <a:pt x="10" y="81"/>
                    <a:pt x="13" y="83"/>
                    <a:pt x="16" y="84"/>
                  </a:cubicBezTo>
                  <a:cubicBezTo>
                    <a:pt x="23" y="86"/>
                    <a:pt x="24" y="86"/>
                    <a:pt x="22" y="93"/>
                  </a:cubicBezTo>
                  <a:cubicBezTo>
                    <a:pt x="22" y="97"/>
                    <a:pt x="21" y="100"/>
                    <a:pt x="21" y="104"/>
                  </a:cubicBezTo>
                  <a:cubicBezTo>
                    <a:pt x="30" y="102"/>
                    <a:pt x="32" y="103"/>
                    <a:pt x="32" y="112"/>
                  </a:cubicBezTo>
                  <a:cubicBezTo>
                    <a:pt x="32" y="113"/>
                    <a:pt x="32" y="114"/>
                    <a:pt x="32" y="114"/>
                  </a:cubicBezTo>
                  <a:cubicBezTo>
                    <a:pt x="37" y="120"/>
                    <a:pt x="33" y="125"/>
                    <a:pt x="29" y="130"/>
                  </a:cubicBezTo>
                  <a:cubicBezTo>
                    <a:pt x="32" y="130"/>
                    <a:pt x="35" y="130"/>
                    <a:pt x="37" y="130"/>
                  </a:cubicBezTo>
                  <a:cubicBezTo>
                    <a:pt x="40" y="130"/>
                    <a:pt x="43" y="130"/>
                    <a:pt x="45" y="130"/>
                  </a:cubicBezTo>
                  <a:cubicBezTo>
                    <a:pt x="51" y="115"/>
                    <a:pt x="51" y="115"/>
                    <a:pt x="62" y="121"/>
                  </a:cubicBezTo>
                  <a:cubicBezTo>
                    <a:pt x="68" y="118"/>
                    <a:pt x="75" y="114"/>
                    <a:pt x="81" y="110"/>
                  </a:cubicBezTo>
                  <a:cubicBezTo>
                    <a:pt x="85" y="106"/>
                    <a:pt x="89" y="102"/>
                    <a:pt x="95" y="101"/>
                  </a:cubicBezTo>
                  <a:cubicBezTo>
                    <a:pt x="96" y="100"/>
                    <a:pt x="97" y="99"/>
                    <a:pt x="98" y="99"/>
                  </a:cubicBezTo>
                  <a:cubicBezTo>
                    <a:pt x="100" y="94"/>
                    <a:pt x="104" y="92"/>
                    <a:pt x="110" y="93"/>
                  </a:cubicBezTo>
                  <a:cubicBezTo>
                    <a:pt x="113" y="94"/>
                    <a:pt x="118" y="92"/>
                    <a:pt x="122" y="92"/>
                  </a:cubicBezTo>
                  <a:cubicBezTo>
                    <a:pt x="124" y="91"/>
                    <a:pt x="127" y="91"/>
                    <a:pt x="130" y="93"/>
                  </a:cubicBezTo>
                  <a:cubicBezTo>
                    <a:pt x="134" y="95"/>
                    <a:pt x="138" y="98"/>
                    <a:pt x="143" y="101"/>
                  </a:cubicBezTo>
                  <a:cubicBezTo>
                    <a:pt x="145" y="99"/>
                    <a:pt x="146" y="97"/>
                    <a:pt x="148" y="96"/>
                  </a:cubicBezTo>
                  <a:cubicBezTo>
                    <a:pt x="150" y="94"/>
                    <a:pt x="153" y="93"/>
                    <a:pt x="155" y="92"/>
                  </a:cubicBezTo>
                  <a:cubicBezTo>
                    <a:pt x="154" y="89"/>
                    <a:pt x="153" y="86"/>
                    <a:pt x="151" y="84"/>
                  </a:cubicBezTo>
                  <a:cubicBezTo>
                    <a:pt x="150" y="82"/>
                    <a:pt x="149" y="81"/>
                    <a:pt x="147" y="80"/>
                  </a:cubicBezTo>
                  <a:cubicBezTo>
                    <a:pt x="142" y="72"/>
                    <a:pt x="144" y="64"/>
                    <a:pt x="153" y="61"/>
                  </a:cubicBezTo>
                  <a:cubicBezTo>
                    <a:pt x="158" y="59"/>
                    <a:pt x="163" y="58"/>
                    <a:pt x="168" y="56"/>
                  </a:cubicBezTo>
                  <a:cubicBezTo>
                    <a:pt x="169" y="55"/>
                    <a:pt x="170" y="53"/>
                    <a:pt x="172" y="51"/>
                  </a:cubicBezTo>
                  <a:cubicBezTo>
                    <a:pt x="168" y="48"/>
                    <a:pt x="165" y="45"/>
                    <a:pt x="162" y="44"/>
                  </a:cubicBezTo>
                  <a:cubicBezTo>
                    <a:pt x="154" y="43"/>
                    <a:pt x="151" y="39"/>
                    <a:pt x="151" y="31"/>
                  </a:cubicBezTo>
                  <a:cubicBezTo>
                    <a:pt x="147" y="30"/>
                    <a:pt x="142" y="28"/>
                    <a:pt x="137" y="28"/>
                  </a:cubicBezTo>
                  <a:cubicBezTo>
                    <a:pt x="133" y="28"/>
                    <a:pt x="130" y="26"/>
                    <a:pt x="128" y="22"/>
                  </a:cubicBezTo>
                  <a:cubicBezTo>
                    <a:pt x="126" y="19"/>
                    <a:pt x="124" y="15"/>
                    <a:pt x="122" y="15"/>
                  </a:cubicBezTo>
                  <a:cubicBezTo>
                    <a:pt x="116" y="14"/>
                    <a:pt x="115" y="10"/>
                    <a:pt x="112" y="6"/>
                  </a:cubicBezTo>
                  <a:cubicBezTo>
                    <a:pt x="106" y="8"/>
                    <a:pt x="102" y="7"/>
                    <a:pt x="101" y="1"/>
                  </a:cubicBezTo>
                  <a:cubicBezTo>
                    <a:pt x="98" y="1"/>
                    <a:pt x="95" y="0"/>
                    <a:pt x="92" y="1"/>
                  </a:cubicBezTo>
                  <a:cubicBezTo>
                    <a:pt x="90" y="1"/>
                    <a:pt x="86" y="1"/>
                    <a:pt x="85" y="3"/>
                  </a:cubicBezTo>
                  <a:cubicBezTo>
                    <a:pt x="82" y="8"/>
                    <a:pt x="77" y="8"/>
                    <a:pt x="72" y="9"/>
                  </a:cubicBezTo>
                  <a:cubicBezTo>
                    <a:pt x="70" y="9"/>
                    <a:pt x="68" y="11"/>
                    <a:pt x="66" y="12"/>
                  </a:cubicBezTo>
                  <a:cubicBezTo>
                    <a:pt x="59" y="16"/>
                    <a:pt x="52" y="20"/>
                    <a:pt x="43" y="16"/>
                  </a:cubicBezTo>
                  <a:cubicBezTo>
                    <a:pt x="43" y="16"/>
                    <a:pt x="41" y="16"/>
                    <a:pt x="40" y="17"/>
                  </a:cubicBezTo>
                  <a:cubicBezTo>
                    <a:pt x="41" y="21"/>
                    <a:pt x="41" y="26"/>
                    <a:pt x="41" y="30"/>
                  </a:cubicBezTo>
                  <a:cubicBezTo>
                    <a:pt x="41" y="32"/>
                    <a:pt x="39" y="35"/>
                    <a:pt x="38" y="35"/>
                  </a:cubicBezTo>
                  <a:cubicBezTo>
                    <a:pt x="30" y="34"/>
                    <a:pt x="22" y="37"/>
                    <a:pt x="16" y="32"/>
                  </a:cubicBezTo>
                  <a:cubicBezTo>
                    <a:pt x="10" y="33"/>
                    <a:pt x="5" y="34"/>
                    <a:pt x="0" y="35"/>
                  </a:cubicBezTo>
                  <a:cubicBezTo>
                    <a:pt x="0" y="42"/>
                    <a:pt x="3" y="46"/>
                    <a:pt x="7" y="49"/>
                  </a:cubicBezTo>
                  <a:cubicBezTo>
                    <a:pt x="11" y="51"/>
                    <a:pt x="14" y="55"/>
                    <a:pt x="12" y="60"/>
                  </a:cubicBezTo>
                  <a:cubicBezTo>
                    <a:pt x="8" y="61"/>
                    <a:pt x="5" y="62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3" name="Group 72">
            <a:extLst>
              <a:ext uri="{FF2B5EF4-FFF2-40B4-BE49-F238E27FC236}">
                <a16:creationId xmlns:a16="http://schemas.microsoft.com/office/drawing/2014/main" id="{E6276A81-91EA-498E-B864-2915A5036C6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886915" y="1899185"/>
            <a:ext cx="2328794" cy="1329231"/>
            <a:chOff x="1027113" y="531813"/>
            <a:chExt cx="10055225" cy="5749926"/>
          </a:xfrm>
          <a:solidFill>
            <a:srgbClr val="A6A6A6"/>
          </a:solidFill>
        </p:grpSpPr>
        <p:sp>
          <p:nvSpPr>
            <p:cNvPr id="24" name="Freeform 73">
              <a:extLst>
                <a:ext uri="{FF2B5EF4-FFF2-40B4-BE49-F238E27FC236}">
                  <a16:creationId xmlns:a16="http://schemas.microsoft.com/office/drawing/2014/main" id="{864262A1-BDAC-4AB8-BF53-3F2F2602BC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401" y="1565276"/>
              <a:ext cx="3135313" cy="2524125"/>
            </a:xfrm>
            <a:custGeom>
              <a:avLst/>
              <a:gdLst>
                <a:gd name="T0" fmla="*/ 2147483646 w 842"/>
                <a:gd name="T1" fmla="*/ 2147483646 h 677"/>
                <a:gd name="T2" fmla="*/ 2147483646 w 842"/>
                <a:gd name="T3" fmla="*/ 2147483646 h 677"/>
                <a:gd name="T4" fmla="*/ 2147483646 w 842"/>
                <a:gd name="T5" fmla="*/ 2147483646 h 677"/>
                <a:gd name="T6" fmla="*/ 2147483646 w 842"/>
                <a:gd name="T7" fmla="*/ 2147483646 h 677"/>
                <a:gd name="T8" fmla="*/ 2147483646 w 842"/>
                <a:gd name="T9" fmla="*/ 2147483646 h 677"/>
                <a:gd name="T10" fmla="*/ 2147483646 w 842"/>
                <a:gd name="T11" fmla="*/ 2147483646 h 677"/>
                <a:gd name="T12" fmla="*/ 2147483646 w 842"/>
                <a:gd name="T13" fmla="*/ 2147483646 h 677"/>
                <a:gd name="T14" fmla="*/ 2147483646 w 842"/>
                <a:gd name="T15" fmla="*/ 2147483646 h 677"/>
                <a:gd name="T16" fmla="*/ 2147483646 w 842"/>
                <a:gd name="T17" fmla="*/ 2147483646 h 677"/>
                <a:gd name="T18" fmla="*/ 2147483646 w 842"/>
                <a:gd name="T19" fmla="*/ 2147483646 h 677"/>
                <a:gd name="T20" fmla="*/ 2147483646 w 842"/>
                <a:gd name="T21" fmla="*/ 2147483646 h 677"/>
                <a:gd name="T22" fmla="*/ 2147483646 w 842"/>
                <a:gd name="T23" fmla="*/ 2147483646 h 677"/>
                <a:gd name="T24" fmla="*/ 2147483646 w 842"/>
                <a:gd name="T25" fmla="*/ 2147483646 h 677"/>
                <a:gd name="T26" fmla="*/ 2147483646 w 842"/>
                <a:gd name="T27" fmla="*/ 2147483646 h 677"/>
                <a:gd name="T28" fmla="*/ 2147483646 w 842"/>
                <a:gd name="T29" fmla="*/ 2147483646 h 677"/>
                <a:gd name="T30" fmla="*/ 2147483646 w 842"/>
                <a:gd name="T31" fmla="*/ 2147483646 h 677"/>
                <a:gd name="T32" fmla="*/ 2147483646 w 842"/>
                <a:gd name="T33" fmla="*/ 2147483646 h 677"/>
                <a:gd name="T34" fmla="*/ 2147483646 w 842"/>
                <a:gd name="T35" fmla="*/ 2147483646 h 677"/>
                <a:gd name="T36" fmla="*/ 2147483646 w 842"/>
                <a:gd name="T37" fmla="*/ 2147483646 h 677"/>
                <a:gd name="T38" fmla="*/ 2147483646 w 842"/>
                <a:gd name="T39" fmla="*/ 2147483646 h 677"/>
                <a:gd name="T40" fmla="*/ 2147483646 w 842"/>
                <a:gd name="T41" fmla="*/ 2147483646 h 677"/>
                <a:gd name="T42" fmla="*/ 2147483646 w 842"/>
                <a:gd name="T43" fmla="*/ 2147483646 h 677"/>
                <a:gd name="T44" fmla="*/ 2147483646 w 842"/>
                <a:gd name="T45" fmla="*/ 2147483646 h 677"/>
                <a:gd name="T46" fmla="*/ 2147483646 w 842"/>
                <a:gd name="T47" fmla="*/ 2147483646 h 677"/>
                <a:gd name="T48" fmla="*/ 2147483646 w 842"/>
                <a:gd name="T49" fmla="*/ 2147483646 h 677"/>
                <a:gd name="T50" fmla="*/ 2147483646 w 842"/>
                <a:gd name="T51" fmla="*/ 2147483646 h 677"/>
                <a:gd name="T52" fmla="*/ 2147483646 w 842"/>
                <a:gd name="T53" fmla="*/ 2147483646 h 677"/>
                <a:gd name="T54" fmla="*/ 2147483646 w 842"/>
                <a:gd name="T55" fmla="*/ 2147483646 h 677"/>
                <a:gd name="T56" fmla="*/ 2147483646 w 842"/>
                <a:gd name="T57" fmla="*/ 2147483646 h 677"/>
                <a:gd name="T58" fmla="*/ 2147483646 w 842"/>
                <a:gd name="T59" fmla="*/ 2147483646 h 677"/>
                <a:gd name="T60" fmla="*/ 2147483646 w 842"/>
                <a:gd name="T61" fmla="*/ 2147483646 h 677"/>
                <a:gd name="T62" fmla="*/ 2147483646 w 842"/>
                <a:gd name="T63" fmla="*/ 2147483646 h 677"/>
                <a:gd name="T64" fmla="*/ 2147483646 w 842"/>
                <a:gd name="T65" fmla="*/ 2147483646 h 677"/>
                <a:gd name="T66" fmla="*/ 2147483646 w 842"/>
                <a:gd name="T67" fmla="*/ 2147483646 h 677"/>
                <a:gd name="T68" fmla="*/ 2147483646 w 842"/>
                <a:gd name="T69" fmla="*/ 2147483646 h 677"/>
                <a:gd name="T70" fmla="*/ 2147483646 w 842"/>
                <a:gd name="T71" fmla="*/ 2147483646 h 677"/>
                <a:gd name="T72" fmla="*/ 2147483646 w 842"/>
                <a:gd name="T73" fmla="*/ 2147483646 h 677"/>
                <a:gd name="T74" fmla="*/ 2147483646 w 842"/>
                <a:gd name="T75" fmla="*/ 2147483646 h 677"/>
                <a:gd name="T76" fmla="*/ 2147483646 w 842"/>
                <a:gd name="T77" fmla="*/ 2147483646 h 677"/>
                <a:gd name="T78" fmla="*/ 2147483646 w 842"/>
                <a:gd name="T79" fmla="*/ 2147483646 h 677"/>
                <a:gd name="T80" fmla="*/ 2147483646 w 842"/>
                <a:gd name="T81" fmla="*/ 2147483646 h 677"/>
                <a:gd name="T82" fmla="*/ 2147483646 w 842"/>
                <a:gd name="T83" fmla="*/ 2147483646 h 677"/>
                <a:gd name="T84" fmla="*/ 2147483646 w 842"/>
                <a:gd name="T85" fmla="*/ 2147483646 h 677"/>
                <a:gd name="T86" fmla="*/ 2147483646 w 842"/>
                <a:gd name="T87" fmla="*/ 2147483646 h 677"/>
                <a:gd name="T88" fmla="*/ 2147483646 w 842"/>
                <a:gd name="T89" fmla="*/ 2147483646 h 677"/>
                <a:gd name="T90" fmla="*/ 2147483646 w 842"/>
                <a:gd name="T91" fmla="*/ 2147483646 h 677"/>
                <a:gd name="T92" fmla="*/ 2147483646 w 842"/>
                <a:gd name="T93" fmla="*/ 2147483646 h 677"/>
                <a:gd name="T94" fmla="*/ 2147483646 w 842"/>
                <a:gd name="T95" fmla="*/ 2147483646 h 677"/>
                <a:gd name="T96" fmla="*/ 2147483646 w 842"/>
                <a:gd name="T97" fmla="*/ 2147483646 h 677"/>
                <a:gd name="T98" fmla="*/ 2147483646 w 842"/>
                <a:gd name="T99" fmla="*/ 2147483646 h 677"/>
                <a:gd name="T100" fmla="*/ 2147483646 w 842"/>
                <a:gd name="T101" fmla="*/ 2147483646 h 677"/>
                <a:gd name="T102" fmla="*/ 2147483646 w 842"/>
                <a:gd name="T103" fmla="*/ 2147483646 h 677"/>
                <a:gd name="T104" fmla="*/ 2147483646 w 842"/>
                <a:gd name="T105" fmla="*/ 2147483646 h 677"/>
                <a:gd name="T106" fmla="*/ 2147483646 w 842"/>
                <a:gd name="T107" fmla="*/ 2147483646 h 67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2" h="677">
                  <a:moveTo>
                    <a:pt x="4" y="335"/>
                  </a:moveTo>
                  <a:cubicBezTo>
                    <a:pt x="3" y="336"/>
                    <a:pt x="2" y="339"/>
                    <a:pt x="0" y="343"/>
                  </a:cubicBezTo>
                  <a:cubicBezTo>
                    <a:pt x="4" y="343"/>
                    <a:pt x="6" y="344"/>
                    <a:pt x="7" y="343"/>
                  </a:cubicBezTo>
                  <a:cubicBezTo>
                    <a:pt x="10" y="338"/>
                    <a:pt x="15" y="339"/>
                    <a:pt x="19" y="339"/>
                  </a:cubicBezTo>
                  <a:cubicBezTo>
                    <a:pt x="26" y="340"/>
                    <a:pt x="33" y="342"/>
                    <a:pt x="40" y="340"/>
                  </a:cubicBezTo>
                  <a:cubicBezTo>
                    <a:pt x="41" y="340"/>
                    <a:pt x="43" y="341"/>
                    <a:pt x="44" y="342"/>
                  </a:cubicBezTo>
                  <a:cubicBezTo>
                    <a:pt x="47" y="344"/>
                    <a:pt x="49" y="346"/>
                    <a:pt x="52" y="349"/>
                  </a:cubicBezTo>
                  <a:cubicBezTo>
                    <a:pt x="51" y="351"/>
                    <a:pt x="50" y="354"/>
                    <a:pt x="49" y="356"/>
                  </a:cubicBezTo>
                  <a:cubicBezTo>
                    <a:pt x="53" y="359"/>
                    <a:pt x="56" y="361"/>
                    <a:pt x="59" y="363"/>
                  </a:cubicBezTo>
                  <a:cubicBezTo>
                    <a:pt x="67" y="372"/>
                    <a:pt x="73" y="373"/>
                    <a:pt x="83" y="367"/>
                  </a:cubicBezTo>
                  <a:cubicBezTo>
                    <a:pt x="92" y="363"/>
                    <a:pt x="100" y="365"/>
                    <a:pt x="104" y="375"/>
                  </a:cubicBezTo>
                  <a:cubicBezTo>
                    <a:pt x="105" y="378"/>
                    <a:pt x="106" y="380"/>
                    <a:pt x="110" y="381"/>
                  </a:cubicBezTo>
                  <a:cubicBezTo>
                    <a:pt x="111" y="381"/>
                    <a:pt x="113" y="383"/>
                    <a:pt x="115" y="384"/>
                  </a:cubicBezTo>
                  <a:cubicBezTo>
                    <a:pt x="116" y="385"/>
                    <a:pt x="118" y="387"/>
                    <a:pt x="120" y="387"/>
                  </a:cubicBezTo>
                  <a:cubicBezTo>
                    <a:pt x="123" y="388"/>
                    <a:pt x="126" y="388"/>
                    <a:pt x="128" y="388"/>
                  </a:cubicBezTo>
                  <a:cubicBezTo>
                    <a:pt x="135" y="389"/>
                    <a:pt x="137" y="392"/>
                    <a:pt x="138" y="398"/>
                  </a:cubicBezTo>
                  <a:cubicBezTo>
                    <a:pt x="138" y="400"/>
                    <a:pt x="138" y="401"/>
                    <a:pt x="138" y="403"/>
                  </a:cubicBezTo>
                  <a:cubicBezTo>
                    <a:pt x="143" y="404"/>
                    <a:pt x="147" y="405"/>
                    <a:pt x="150" y="407"/>
                  </a:cubicBezTo>
                  <a:cubicBezTo>
                    <a:pt x="155" y="410"/>
                    <a:pt x="158" y="413"/>
                    <a:pt x="164" y="412"/>
                  </a:cubicBezTo>
                  <a:cubicBezTo>
                    <a:pt x="168" y="412"/>
                    <a:pt x="170" y="415"/>
                    <a:pt x="168" y="418"/>
                  </a:cubicBezTo>
                  <a:cubicBezTo>
                    <a:pt x="164" y="423"/>
                    <a:pt x="165" y="428"/>
                    <a:pt x="166" y="433"/>
                  </a:cubicBezTo>
                  <a:cubicBezTo>
                    <a:pt x="167" y="439"/>
                    <a:pt x="168" y="445"/>
                    <a:pt x="169" y="451"/>
                  </a:cubicBezTo>
                  <a:cubicBezTo>
                    <a:pt x="170" y="454"/>
                    <a:pt x="170" y="457"/>
                    <a:pt x="167" y="457"/>
                  </a:cubicBezTo>
                  <a:cubicBezTo>
                    <a:pt x="160" y="458"/>
                    <a:pt x="160" y="465"/>
                    <a:pt x="157" y="469"/>
                  </a:cubicBezTo>
                  <a:cubicBezTo>
                    <a:pt x="155" y="471"/>
                    <a:pt x="155" y="476"/>
                    <a:pt x="156" y="479"/>
                  </a:cubicBezTo>
                  <a:cubicBezTo>
                    <a:pt x="161" y="487"/>
                    <a:pt x="156" y="493"/>
                    <a:pt x="153" y="498"/>
                  </a:cubicBezTo>
                  <a:cubicBezTo>
                    <a:pt x="153" y="504"/>
                    <a:pt x="154" y="509"/>
                    <a:pt x="154" y="514"/>
                  </a:cubicBezTo>
                  <a:cubicBezTo>
                    <a:pt x="164" y="523"/>
                    <a:pt x="163" y="525"/>
                    <a:pt x="151" y="532"/>
                  </a:cubicBezTo>
                  <a:cubicBezTo>
                    <a:pt x="150" y="533"/>
                    <a:pt x="149" y="533"/>
                    <a:pt x="148" y="534"/>
                  </a:cubicBezTo>
                  <a:cubicBezTo>
                    <a:pt x="146" y="536"/>
                    <a:pt x="144" y="538"/>
                    <a:pt x="143" y="540"/>
                  </a:cubicBezTo>
                  <a:cubicBezTo>
                    <a:pt x="139" y="551"/>
                    <a:pt x="136" y="552"/>
                    <a:pt x="127" y="545"/>
                  </a:cubicBezTo>
                  <a:cubicBezTo>
                    <a:pt x="126" y="544"/>
                    <a:pt x="125" y="544"/>
                    <a:pt x="124" y="543"/>
                  </a:cubicBezTo>
                  <a:cubicBezTo>
                    <a:pt x="113" y="545"/>
                    <a:pt x="109" y="554"/>
                    <a:pt x="102" y="562"/>
                  </a:cubicBezTo>
                  <a:cubicBezTo>
                    <a:pt x="112" y="561"/>
                    <a:pt x="120" y="562"/>
                    <a:pt x="125" y="571"/>
                  </a:cubicBezTo>
                  <a:cubicBezTo>
                    <a:pt x="122" y="574"/>
                    <a:pt x="118" y="577"/>
                    <a:pt x="115" y="580"/>
                  </a:cubicBezTo>
                  <a:cubicBezTo>
                    <a:pt x="116" y="586"/>
                    <a:pt x="124" y="589"/>
                    <a:pt x="118" y="596"/>
                  </a:cubicBezTo>
                  <a:cubicBezTo>
                    <a:pt x="122" y="598"/>
                    <a:pt x="126" y="600"/>
                    <a:pt x="130" y="602"/>
                  </a:cubicBezTo>
                  <a:cubicBezTo>
                    <a:pt x="133" y="603"/>
                    <a:pt x="135" y="606"/>
                    <a:pt x="134" y="609"/>
                  </a:cubicBezTo>
                  <a:cubicBezTo>
                    <a:pt x="133" y="616"/>
                    <a:pt x="131" y="622"/>
                    <a:pt x="130" y="628"/>
                  </a:cubicBezTo>
                  <a:cubicBezTo>
                    <a:pt x="129" y="635"/>
                    <a:pt x="127" y="642"/>
                    <a:pt x="133" y="647"/>
                  </a:cubicBezTo>
                  <a:cubicBezTo>
                    <a:pt x="139" y="652"/>
                    <a:pt x="141" y="659"/>
                    <a:pt x="140" y="667"/>
                  </a:cubicBezTo>
                  <a:cubicBezTo>
                    <a:pt x="145" y="666"/>
                    <a:pt x="148" y="665"/>
                    <a:pt x="152" y="663"/>
                  </a:cubicBezTo>
                  <a:cubicBezTo>
                    <a:pt x="158" y="660"/>
                    <a:pt x="159" y="660"/>
                    <a:pt x="163" y="666"/>
                  </a:cubicBezTo>
                  <a:cubicBezTo>
                    <a:pt x="164" y="667"/>
                    <a:pt x="164" y="668"/>
                    <a:pt x="165" y="670"/>
                  </a:cubicBezTo>
                  <a:cubicBezTo>
                    <a:pt x="172" y="660"/>
                    <a:pt x="176" y="660"/>
                    <a:pt x="184" y="667"/>
                  </a:cubicBezTo>
                  <a:cubicBezTo>
                    <a:pt x="188" y="671"/>
                    <a:pt x="193" y="674"/>
                    <a:pt x="197" y="677"/>
                  </a:cubicBezTo>
                  <a:cubicBezTo>
                    <a:pt x="200" y="674"/>
                    <a:pt x="203" y="670"/>
                    <a:pt x="206" y="668"/>
                  </a:cubicBezTo>
                  <a:cubicBezTo>
                    <a:pt x="209" y="667"/>
                    <a:pt x="212" y="669"/>
                    <a:pt x="216" y="670"/>
                  </a:cubicBezTo>
                  <a:cubicBezTo>
                    <a:pt x="217" y="663"/>
                    <a:pt x="224" y="662"/>
                    <a:pt x="228" y="659"/>
                  </a:cubicBezTo>
                  <a:cubicBezTo>
                    <a:pt x="229" y="655"/>
                    <a:pt x="229" y="652"/>
                    <a:pt x="230" y="649"/>
                  </a:cubicBezTo>
                  <a:cubicBezTo>
                    <a:pt x="231" y="645"/>
                    <a:pt x="235" y="647"/>
                    <a:pt x="238" y="647"/>
                  </a:cubicBezTo>
                  <a:cubicBezTo>
                    <a:pt x="239" y="646"/>
                    <a:pt x="240" y="646"/>
                    <a:pt x="241" y="645"/>
                  </a:cubicBezTo>
                  <a:cubicBezTo>
                    <a:pt x="250" y="639"/>
                    <a:pt x="255" y="639"/>
                    <a:pt x="264" y="648"/>
                  </a:cubicBezTo>
                  <a:cubicBezTo>
                    <a:pt x="261" y="652"/>
                    <a:pt x="258" y="656"/>
                    <a:pt x="261" y="661"/>
                  </a:cubicBezTo>
                  <a:cubicBezTo>
                    <a:pt x="262" y="661"/>
                    <a:pt x="263" y="661"/>
                    <a:pt x="263" y="661"/>
                  </a:cubicBezTo>
                  <a:cubicBezTo>
                    <a:pt x="269" y="655"/>
                    <a:pt x="276" y="656"/>
                    <a:pt x="284" y="658"/>
                  </a:cubicBezTo>
                  <a:cubicBezTo>
                    <a:pt x="289" y="659"/>
                    <a:pt x="295" y="659"/>
                    <a:pt x="301" y="658"/>
                  </a:cubicBezTo>
                  <a:cubicBezTo>
                    <a:pt x="308" y="657"/>
                    <a:pt x="315" y="656"/>
                    <a:pt x="316" y="646"/>
                  </a:cubicBezTo>
                  <a:cubicBezTo>
                    <a:pt x="316" y="642"/>
                    <a:pt x="321" y="640"/>
                    <a:pt x="325" y="640"/>
                  </a:cubicBezTo>
                  <a:cubicBezTo>
                    <a:pt x="327" y="640"/>
                    <a:pt x="330" y="640"/>
                    <a:pt x="332" y="639"/>
                  </a:cubicBezTo>
                  <a:cubicBezTo>
                    <a:pt x="339" y="638"/>
                    <a:pt x="345" y="639"/>
                    <a:pt x="350" y="645"/>
                  </a:cubicBezTo>
                  <a:cubicBezTo>
                    <a:pt x="351" y="646"/>
                    <a:pt x="352" y="648"/>
                    <a:pt x="353" y="649"/>
                  </a:cubicBezTo>
                  <a:cubicBezTo>
                    <a:pt x="359" y="653"/>
                    <a:pt x="365" y="657"/>
                    <a:pt x="372" y="661"/>
                  </a:cubicBezTo>
                  <a:cubicBezTo>
                    <a:pt x="377" y="659"/>
                    <a:pt x="382" y="654"/>
                    <a:pt x="387" y="649"/>
                  </a:cubicBezTo>
                  <a:cubicBezTo>
                    <a:pt x="389" y="646"/>
                    <a:pt x="392" y="643"/>
                    <a:pt x="396" y="645"/>
                  </a:cubicBezTo>
                  <a:cubicBezTo>
                    <a:pt x="402" y="648"/>
                    <a:pt x="409" y="652"/>
                    <a:pt x="415" y="655"/>
                  </a:cubicBezTo>
                  <a:cubicBezTo>
                    <a:pt x="417" y="654"/>
                    <a:pt x="420" y="653"/>
                    <a:pt x="423" y="652"/>
                  </a:cubicBezTo>
                  <a:cubicBezTo>
                    <a:pt x="426" y="652"/>
                    <a:pt x="430" y="652"/>
                    <a:pt x="433" y="653"/>
                  </a:cubicBezTo>
                  <a:cubicBezTo>
                    <a:pt x="435" y="653"/>
                    <a:pt x="437" y="655"/>
                    <a:pt x="439" y="656"/>
                  </a:cubicBezTo>
                  <a:cubicBezTo>
                    <a:pt x="445" y="658"/>
                    <a:pt x="450" y="662"/>
                    <a:pt x="457" y="658"/>
                  </a:cubicBezTo>
                  <a:cubicBezTo>
                    <a:pt x="460" y="656"/>
                    <a:pt x="464" y="650"/>
                    <a:pt x="469" y="654"/>
                  </a:cubicBezTo>
                  <a:cubicBezTo>
                    <a:pt x="471" y="657"/>
                    <a:pt x="471" y="662"/>
                    <a:pt x="471" y="667"/>
                  </a:cubicBezTo>
                  <a:cubicBezTo>
                    <a:pt x="474" y="667"/>
                    <a:pt x="477" y="668"/>
                    <a:pt x="480" y="669"/>
                  </a:cubicBezTo>
                  <a:cubicBezTo>
                    <a:pt x="484" y="670"/>
                    <a:pt x="488" y="671"/>
                    <a:pt x="492" y="667"/>
                  </a:cubicBezTo>
                  <a:cubicBezTo>
                    <a:pt x="495" y="663"/>
                    <a:pt x="499" y="660"/>
                    <a:pt x="503" y="658"/>
                  </a:cubicBezTo>
                  <a:cubicBezTo>
                    <a:pt x="508" y="655"/>
                    <a:pt x="513" y="654"/>
                    <a:pt x="518" y="652"/>
                  </a:cubicBezTo>
                  <a:cubicBezTo>
                    <a:pt x="518" y="651"/>
                    <a:pt x="518" y="650"/>
                    <a:pt x="518" y="649"/>
                  </a:cubicBezTo>
                  <a:cubicBezTo>
                    <a:pt x="514" y="641"/>
                    <a:pt x="518" y="633"/>
                    <a:pt x="519" y="625"/>
                  </a:cubicBezTo>
                  <a:cubicBezTo>
                    <a:pt x="519" y="623"/>
                    <a:pt x="521" y="622"/>
                    <a:pt x="523" y="620"/>
                  </a:cubicBezTo>
                  <a:cubicBezTo>
                    <a:pt x="527" y="616"/>
                    <a:pt x="532" y="614"/>
                    <a:pt x="535" y="608"/>
                  </a:cubicBezTo>
                  <a:cubicBezTo>
                    <a:pt x="536" y="605"/>
                    <a:pt x="540" y="605"/>
                    <a:pt x="543" y="609"/>
                  </a:cubicBezTo>
                  <a:cubicBezTo>
                    <a:pt x="545" y="613"/>
                    <a:pt x="547" y="617"/>
                    <a:pt x="553" y="617"/>
                  </a:cubicBezTo>
                  <a:cubicBezTo>
                    <a:pt x="555" y="618"/>
                    <a:pt x="558" y="618"/>
                    <a:pt x="560" y="618"/>
                  </a:cubicBezTo>
                  <a:cubicBezTo>
                    <a:pt x="566" y="629"/>
                    <a:pt x="566" y="629"/>
                    <a:pt x="580" y="624"/>
                  </a:cubicBezTo>
                  <a:cubicBezTo>
                    <a:pt x="591" y="630"/>
                    <a:pt x="587" y="646"/>
                    <a:pt x="598" y="653"/>
                  </a:cubicBezTo>
                  <a:cubicBezTo>
                    <a:pt x="600" y="650"/>
                    <a:pt x="602" y="647"/>
                    <a:pt x="602" y="645"/>
                  </a:cubicBezTo>
                  <a:cubicBezTo>
                    <a:pt x="605" y="633"/>
                    <a:pt x="605" y="633"/>
                    <a:pt x="616" y="632"/>
                  </a:cubicBezTo>
                  <a:cubicBezTo>
                    <a:pt x="617" y="632"/>
                    <a:pt x="617" y="632"/>
                    <a:pt x="618" y="631"/>
                  </a:cubicBezTo>
                  <a:cubicBezTo>
                    <a:pt x="615" y="624"/>
                    <a:pt x="617" y="618"/>
                    <a:pt x="622" y="617"/>
                  </a:cubicBezTo>
                  <a:cubicBezTo>
                    <a:pt x="628" y="616"/>
                    <a:pt x="634" y="612"/>
                    <a:pt x="640" y="618"/>
                  </a:cubicBezTo>
                  <a:cubicBezTo>
                    <a:pt x="640" y="619"/>
                    <a:pt x="643" y="618"/>
                    <a:pt x="645" y="618"/>
                  </a:cubicBezTo>
                  <a:cubicBezTo>
                    <a:pt x="647" y="619"/>
                    <a:pt x="650" y="618"/>
                    <a:pt x="652" y="619"/>
                  </a:cubicBezTo>
                  <a:cubicBezTo>
                    <a:pt x="656" y="621"/>
                    <a:pt x="659" y="621"/>
                    <a:pt x="662" y="620"/>
                  </a:cubicBezTo>
                  <a:cubicBezTo>
                    <a:pt x="666" y="618"/>
                    <a:pt x="670" y="616"/>
                    <a:pt x="674" y="615"/>
                  </a:cubicBezTo>
                  <a:cubicBezTo>
                    <a:pt x="676" y="614"/>
                    <a:pt x="681" y="613"/>
                    <a:pt x="682" y="614"/>
                  </a:cubicBezTo>
                  <a:cubicBezTo>
                    <a:pt x="686" y="618"/>
                    <a:pt x="691" y="616"/>
                    <a:pt x="696" y="619"/>
                  </a:cubicBezTo>
                  <a:cubicBezTo>
                    <a:pt x="701" y="608"/>
                    <a:pt x="705" y="606"/>
                    <a:pt x="719" y="611"/>
                  </a:cubicBezTo>
                  <a:cubicBezTo>
                    <a:pt x="730" y="602"/>
                    <a:pt x="730" y="601"/>
                    <a:pt x="722" y="587"/>
                  </a:cubicBezTo>
                  <a:cubicBezTo>
                    <a:pt x="712" y="589"/>
                    <a:pt x="703" y="586"/>
                    <a:pt x="702" y="579"/>
                  </a:cubicBezTo>
                  <a:cubicBezTo>
                    <a:pt x="701" y="573"/>
                    <a:pt x="701" y="566"/>
                    <a:pt x="701" y="560"/>
                  </a:cubicBezTo>
                  <a:cubicBezTo>
                    <a:pt x="701" y="557"/>
                    <a:pt x="702" y="554"/>
                    <a:pt x="704" y="551"/>
                  </a:cubicBezTo>
                  <a:cubicBezTo>
                    <a:pt x="707" y="548"/>
                    <a:pt x="711" y="545"/>
                    <a:pt x="714" y="542"/>
                  </a:cubicBezTo>
                  <a:cubicBezTo>
                    <a:pt x="716" y="537"/>
                    <a:pt x="716" y="533"/>
                    <a:pt x="718" y="528"/>
                  </a:cubicBezTo>
                  <a:cubicBezTo>
                    <a:pt x="719" y="524"/>
                    <a:pt x="722" y="521"/>
                    <a:pt x="727" y="520"/>
                  </a:cubicBezTo>
                  <a:cubicBezTo>
                    <a:pt x="731" y="520"/>
                    <a:pt x="735" y="514"/>
                    <a:pt x="739" y="521"/>
                  </a:cubicBezTo>
                  <a:cubicBezTo>
                    <a:pt x="745" y="518"/>
                    <a:pt x="749" y="514"/>
                    <a:pt x="756" y="515"/>
                  </a:cubicBezTo>
                  <a:cubicBezTo>
                    <a:pt x="762" y="515"/>
                    <a:pt x="768" y="512"/>
                    <a:pt x="773" y="509"/>
                  </a:cubicBezTo>
                  <a:cubicBezTo>
                    <a:pt x="776" y="508"/>
                    <a:pt x="778" y="504"/>
                    <a:pt x="780" y="501"/>
                  </a:cubicBezTo>
                  <a:cubicBezTo>
                    <a:pt x="785" y="494"/>
                    <a:pt x="785" y="493"/>
                    <a:pt x="793" y="497"/>
                  </a:cubicBezTo>
                  <a:cubicBezTo>
                    <a:pt x="796" y="498"/>
                    <a:pt x="799" y="499"/>
                    <a:pt x="805" y="496"/>
                  </a:cubicBezTo>
                  <a:cubicBezTo>
                    <a:pt x="802" y="494"/>
                    <a:pt x="801" y="493"/>
                    <a:pt x="799" y="492"/>
                  </a:cubicBezTo>
                  <a:cubicBezTo>
                    <a:pt x="796" y="490"/>
                    <a:pt x="795" y="487"/>
                    <a:pt x="796" y="483"/>
                  </a:cubicBezTo>
                  <a:cubicBezTo>
                    <a:pt x="796" y="478"/>
                    <a:pt x="808" y="467"/>
                    <a:pt x="813" y="466"/>
                  </a:cubicBezTo>
                  <a:cubicBezTo>
                    <a:pt x="826" y="464"/>
                    <a:pt x="832" y="457"/>
                    <a:pt x="830" y="445"/>
                  </a:cubicBezTo>
                  <a:cubicBezTo>
                    <a:pt x="829" y="440"/>
                    <a:pt x="830" y="437"/>
                    <a:pt x="834" y="434"/>
                  </a:cubicBezTo>
                  <a:cubicBezTo>
                    <a:pt x="838" y="430"/>
                    <a:pt x="842" y="423"/>
                    <a:pt x="839" y="418"/>
                  </a:cubicBezTo>
                  <a:cubicBezTo>
                    <a:pt x="835" y="412"/>
                    <a:pt x="837" y="407"/>
                    <a:pt x="840" y="403"/>
                  </a:cubicBezTo>
                  <a:cubicBezTo>
                    <a:pt x="839" y="401"/>
                    <a:pt x="838" y="400"/>
                    <a:pt x="837" y="400"/>
                  </a:cubicBezTo>
                  <a:cubicBezTo>
                    <a:pt x="831" y="396"/>
                    <a:pt x="824" y="392"/>
                    <a:pt x="818" y="389"/>
                  </a:cubicBezTo>
                  <a:cubicBezTo>
                    <a:pt x="815" y="387"/>
                    <a:pt x="813" y="385"/>
                    <a:pt x="813" y="380"/>
                  </a:cubicBezTo>
                  <a:cubicBezTo>
                    <a:pt x="813" y="376"/>
                    <a:pt x="810" y="374"/>
                    <a:pt x="805" y="373"/>
                  </a:cubicBezTo>
                  <a:cubicBezTo>
                    <a:pt x="803" y="373"/>
                    <a:pt x="800" y="370"/>
                    <a:pt x="798" y="369"/>
                  </a:cubicBezTo>
                  <a:cubicBezTo>
                    <a:pt x="797" y="368"/>
                    <a:pt x="796" y="367"/>
                    <a:pt x="795" y="367"/>
                  </a:cubicBezTo>
                  <a:cubicBezTo>
                    <a:pt x="783" y="366"/>
                    <a:pt x="779" y="358"/>
                    <a:pt x="774" y="349"/>
                  </a:cubicBezTo>
                  <a:cubicBezTo>
                    <a:pt x="777" y="346"/>
                    <a:pt x="779" y="343"/>
                    <a:pt x="779" y="339"/>
                  </a:cubicBezTo>
                  <a:cubicBezTo>
                    <a:pt x="779" y="335"/>
                    <a:pt x="783" y="333"/>
                    <a:pt x="786" y="333"/>
                  </a:cubicBezTo>
                  <a:cubicBezTo>
                    <a:pt x="789" y="333"/>
                    <a:pt x="791" y="332"/>
                    <a:pt x="793" y="332"/>
                  </a:cubicBezTo>
                  <a:cubicBezTo>
                    <a:pt x="792" y="327"/>
                    <a:pt x="791" y="324"/>
                    <a:pt x="790" y="321"/>
                  </a:cubicBezTo>
                  <a:cubicBezTo>
                    <a:pt x="788" y="311"/>
                    <a:pt x="790" y="308"/>
                    <a:pt x="798" y="304"/>
                  </a:cubicBezTo>
                  <a:cubicBezTo>
                    <a:pt x="800" y="304"/>
                    <a:pt x="802" y="302"/>
                    <a:pt x="805" y="300"/>
                  </a:cubicBezTo>
                  <a:cubicBezTo>
                    <a:pt x="801" y="298"/>
                    <a:pt x="799" y="295"/>
                    <a:pt x="797" y="295"/>
                  </a:cubicBezTo>
                  <a:cubicBezTo>
                    <a:pt x="789" y="295"/>
                    <a:pt x="783" y="288"/>
                    <a:pt x="775" y="289"/>
                  </a:cubicBezTo>
                  <a:cubicBezTo>
                    <a:pt x="773" y="289"/>
                    <a:pt x="771" y="289"/>
                    <a:pt x="770" y="288"/>
                  </a:cubicBezTo>
                  <a:cubicBezTo>
                    <a:pt x="767" y="286"/>
                    <a:pt x="765" y="284"/>
                    <a:pt x="769" y="281"/>
                  </a:cubicBezTo>
                  <a:cubicBezTo>
                    <a:pt x="772" y="279"/>
                    <a:pt x="772" y="278"/>
                    <a:pt x="771" y="274"/>
                  </a:cubicBezTo>
                  <a:cubicBezTo>
                    <a:pt x="770" y="272"/>
                    <a:pt x="772" y="269"/>
                    <a:pt x="774" y="267"/>
                  </a:cubicBezTo>
                  <a:cubicBezTo>
                    <a:pt x="775" y="265"/>
                    <a:pt x="777" y="264"/>
                    <a:pt x="779" y="263"/>
                  </a:cubicBezTo>
                  <a:cubicBezTo>
                    <a:pt x="787" y="257"/>
                    <a:pt x="789" y="247"/>
                    <a:pt x="782" y="240"/>
                  </a:cubicBezTo>
                  <a:cubicBezTo>
                    <a:pt x="775" y="234"/>
                    <a:pt x="776" y="226"/>
                    <a:pt x="778" y="219"/>
                  </a:cubicBezTo>
                  <a:cubicBezTo>
                    <a:pt x="779" y="212"/>
                    <a:pt x="778" y="207"/>
                    <a:pt x="778" y="202"/>
                  </a:cubicBezTo>
                  <a:cubicBezTo>
                    <a:pt x="771" y="196"/>
                    <a:pt x="765" y="196"/>
                    <a:pt x="759" y="202"/>
                  </a:cubicBezTo>
                  <a:cubicBezTo>
                    <a:pt x="757" y="205"/>
                    <a:pt x="754" y="205"/>
                    <a:pt x="750" y="203"/>
                  </a:cubicBezTo>
                  <a:cubicBezTo>
                    <a:pt x="744" y="199"/>
                    <a:pt x="737" y="197"/>
                    <a:pt x="729" y="200"/>
                  </a:cubicBezTo>
                  <a:cubicBezTo>
                    <a:pt x="722" y="203"/>
                    <a:pt x="712" y="196"/>
                    <a:pt x="711" y="188"/>
                  </a:cubicBezTo>
                  <a:cubicBezTo>
                    <a:pt x="710" y="184"/>
                    <a:pt x="710" y="181"/>
                    <a:pt x="710" y="179"/>
                  </a:cubicBezTo>
                  <a:cubicBezTo>
                    <a:pt x="705" y="174"/>
                    <a:pt x="702" y="171"/>
                    <a:pt x="699" y="167"/>
                  </a:cubicBezTo>
                  <a:cubicBezTo>
                    <a:pt x="688" y="169"/>
                    <a:pt x="682" y="166"/>
                    <a:pt x="678" y="155"/>
                  </a:cubicBezTo>
                  <a:cubicBezTo>
                    <a:pt x="676" y="151"/>
                    <a:pt x="673" y="147"/>
                    <a:pt x="670" y="141"/>
                  </a:cubicBezTo>
                  <a:cubicBezTo>
                    <a:pt x="673" y="138"/>
                    <a:pt x="674" y="131"/>
                    <a:pt x="681" y="130"/>
                  </a:cubicBezTo>
                  <a:cubicBezTo>
                    <a:pt x="682" y="130"/>
                    <a:pt x="683" y="129"/>
                    <a:pt x="683" y="129"/>
                  </a:cubicBezTo>
                  <a:cubicBezTo>
                    <a:pt x="682" y="122"/>
                    <a:pt x="689" y="120"/>
                    <a:pt x="692" y="116"/>
                  </a:cubicBezTo>
                  <a:cubicBezTo>
                    <a:pt x="690" y="111"/>
                    <a:pt x="689" y="105"/>
                    <a:pt x="686" y="103"/>
                  </a:cubicBezTo>
                  <a:cubicBezTo>
                    <a:pt x="680" y="99"/>
                    <a:pt x="681" y="95"/>
                    <a:pt x="682" y="90"/>
                  </a:cubicBezTo>
                  <a:cubicBezTo>
                    <a:pt x="682" y="82"/>
                    <a:pt x="683" y="74"/>
                    <a:pt x="676" y="67"/>
                  </a:cubicBezTo>
                  <a:cubicBezTo>
                    <a:pt x="672" y="63"/>
                    <a:pt x="674" y="58"/>
                    <a:pt x="679" y="55"/>
                  </a:cubicBezTo>
                  <a:cubicBezTo>
                    <a:pt x="680" y="54"/>
                    <a:pt x="682" y="53"/>
                    <a:pt x="685" y="51"/>
                  </a:cubicBezTo>
                  <a:cubicBezTo>
                    <a:pt x="674" y="50"/>
                    <a:pt x="668" y="47"/>
                    <a:pt x="666" y="37"/>
                  </a:cubicBezTo>
                  <a:cubicBezTo>
                    <a:pt x="666" y="35"/>
                    <a:pt x="663" y="33"/>
                    <a:pt x="662" y="31"/>
                  </a:cubicBezTo>
                  <a:cubicBezTo>
                    <a:pt x="658" y="27"/>
                    <a:pt x="652" y="26"/>
                    <a:pt x="648" y="27"/>
                  </a:cubicBezTo>
                  <a:cubicBezTo>
                    <a:pt x="643" y="21"/>
                    <a:pt x="639" y="16"/>
                    <a:pt x="635" y="11"/>
                  </a:cubicBezTo>
                  <a:cubicBezTo>
                    <a:pt x="631" y="6"/>
                    <a:pt x="628" y="5"/>
                    <a:pt x="623" y="9"/>
                  </a:cubicBezTo>
                  <a:cubicBezTo>
                    <a:pt x="619" y="12"/>
                    <a:pt x="616" y="11"/>
                    <a:pt x="613" y="9"/>
                  </a:cubicBezTo>
                  <a:cubicBezTo>
                    <a:pt x="611" y="8"/>
                    <a:pt x="609" y="6"/>
                    <a:pt x="608" y="4"/>
                  </a:cubicBezTo>
                  <a:cubicBezTo>
                    <a:pt x="605" y="0"/>
                    <a:pt x="602" y="1"/>
                    <a:pt x="599" y="4"/>
                  </a:cubicBezTo>
                  <a:cubicBezTo>
                    <a:pt x="599" y="7"/>
                    <a:pt x="599" y="10"/>
                    <a:pt x="600" y="14"/>
                  </a:cubicBezTo>
                  <a:cubicBezTo>
                    <a:pt x="593" y="17"/>
                    <a:pt x="586" y="20"/>
                    <a:pt x="579" y="22"/>
                  </a:cubicBezTo>
                  <a:cubicBezTo>
                    <a:pt x="580" y="30"/>
                    <a:pt x="580" y="32"/>
                    <a:pt x="577" y="35"/>
                  </a:cubicBezTo>
                  <a:cubicBezTo>
                    <a:pt x="573" y="39"/>
                    <a:pt x="569" y="42"/>
                    <a:pt x="564" y="45"/>
                  </a:cubicBezTo>
                  <a:cubicBezTo>
                    <a:pt x="556" y="40"/>
                    <a:pt x="549" y="33"/>
                    <a:pt x="539" y="36"/>
                  </a:cubicBezTo>
                  <a:cubicBezTo>
                    <a:pt x="539" y="38"/>
                    <a:pt x="539" y="40"/>
                    <a:pt x="540" y="41"/>
                  </a:cubicBezTo>
                  <a:cubicBezTo>
                    <a:pt x="541" y="46"/>
                    <a:pt x="541" y="51"/>
                    <a:pt x="538" y="55"/>
                  </a:cubicBezTo>
                  <a:cubicBezTo>
                    <a:pt x="535" y="60"/>
                    <a:pt x="531" y="56"/>
                    <a:pt x="527" y="58"/>
                  </a:cubicBezTo>
                  <a:cubicBezTo>
                    <a:pt x="527" y="66"/>
                    <a:pt x="523" y="70"/>
                    <a:pt x="515" y="71"/>
                  </a:cubicBezTo>
                  <a:cubicBezTo>
                    <a:pt x="514" y="80"/>
                    <a:pt x="514" y="80"/>
                    <a:pt x="507" y="79"/>
                  </a:cubicBezTo>
                  <a:cubicBezTo>
                    <a:pt x="497" y="78"/>
                    <a:pt x="487" y="79"/>
                    <a:pt x="478" y="86"/>
                  </a:cubicBezTo>
                  <a:cubicBezTo>
                    <a:pt x="474" y="84"/>
                    <a:pt x="469" y="84"/>
                    <a:pt x="466" y="81"/>
                  </a:cubicBezTo>
                  <a:cubicBezTo>
                    <a:pt x="463" y="78"/>
                    <a:pt x="462" y="73"/>
                    <a:pt x="460" y="68"/>
                  </a:cubicBezTo>
                  <a:cubicBezTo>
                    <a:pt x="453" y="72"/>
                    <a:pt x="446" y="72"/>
                    <a:pt x="441" y="64"/>
                  </a:cubicBezTo>
                  <a:cubicBezTo>
                    <a:pt x="440" y="67"/>
                    <a:pt x="438" y="69"/>
                    <a:pt x="437" y="71"/>
                  </a:cubicBezTo>
                  <a:cubicBezTo>
                    <a:pt x="432" y="73"/>
                    <a:pt x="429" y="65"/>
                    <a:pt x="424" y="70"/>
                  </a:cubicBezTo>
                  <a:cubicBezTo>
                    <a:pt x="429" y="79"/>
                    <a:pt x="428" y="89"/>
                    <a:pt x="427" y="99"/>
                  </a:cubicBezTo>
                  <a:cubicBezTo>
                    <a:pt x="424" y="100"/>
                    <a:pt x="422" y="100"/>
                    <a:pt x="419" y="100"/>
                  </a:cubicBezTo>
                  <a:cubicBezTo>
                    <a:pt x="409" y="102"/>
                    <a:pt x="410" y="100"/>
                    <a:pt x="408" y="111"/>
                  </a:cubicBezTo>
                  <a:cubicBezTo>
                    <a:pt x="407" y="116"/>
                    <a:pt x="403" y="118"/>
                    <a:pt x="398" y="116"/>
                  </a:cubicBezTo>
                  <a:cubicBezTo>
                    <a:pt x="395" y="115"/>
                    <a:pt x="392" y="114"/>
                    <a:pt x="389" y="113"/>
                  </a:cubicBezTo>
                  <a:cubicBezTo>
                    <a:pt x="389" y="117"/>
                    <a:pt x="387" y="121"/>
                    <a:pt x="388" y="124"/>
                  </a:cubicBezTo>
                  <a:cubicBezTo>
                    <a:pt x="394" y="134"/>
                    <a:pt x="388" y="143"/>
                    <a:pt x="387" y="153"/>
                  </a:cubicBezTo>
                  <a:cubicBezTo>
                    <a:pt x="386" y="159"/>
                    <a:pt x="378" y="164"/>
                    <a:pt x="374" y="161"/>
                  </a:cubicBezTo>
                  <a:cubicBezTo>
                    <a:pt x="369" y="157"/>
                    <a:pt x="364" y="158"/>
                    <a:pt x="359" y="160"/>
                  </a:cubicBezTo>
                  <a:cubicBezTo>
                    <a:pt x="355" y="161"/>
                    <a:pt x="351" y="160"/>
                    <a:pt x="346" y="160"/>
                  </a:cubicBezTo>
                  <a:cubicBezTo>
                    <a:pt x="344" y="163"/>
                    <a:pt x="341" y="167"/>
                    <a:pt x="338" y="170"/>
                  </a:cubicBezTo>
                  <a:cubicBezTo>
                    <a:pt x="337" y="172"/>
                    <a:pt x="333" y="173"/>
                    <a:pt x="332" y="172"/>
                  </a:cubicBezTo>
                  <a:cubicBezTo>
                    <a:pt x="325" y="165"/>
                    <a:pt x="317" y="168"/>
                    <a:pt x="310" y="169"/>
                  </a:cubicBezTo>
                  <a:cubicBezTo>
                    <a:pt x="292" y="171"/>
                    <a:pt x="275" y="172"/>
                    <a:pt x="257" y="165"/>
                  </a:cubicBezTo>
                  <a:cubicBezTo>
                    <a:pt x="256" y="165"/>
                    <a:pt x="254" y="165"/>
                    <a:pt x="253" y="164"/>
                  </a:cubicBezTo>
                  <a:cubicBezTo>
                    <a:pt x="249" y="164"/>
                    <a:pt x="244" y="163"/>
                    <a:pt x="239" y="163"/>
                  </a:cubicBezTo>
                  <a:cubicBezTo>
                    <a:pt x="237" y="164"/>
                    <a:pt x="235" y="167"/>
                    <a:pt x="233" y="169"/>
                  </a:cubicBezTo>
                  <a:cubicBezTo>
                    <a:pt x="239" y="183"/>
                    <a:pt x="237" y="187"/>
                    <a:pt x="224" y="189"/>
                  </a:cubicBezTo>
                  <a:cubicBezTo>
                    <a:pt x="217" y="198"/>
                    <a:pt x="210" y="206"/>
                    <a:pt x="198" y="207"/>
                  </a:cubicBezTo>
                  <a:cubicBezTo>
                    <a:pt x="189" y="207"/>
                    <a:pt x="188" y="208"/>
                    <a:pt x="185" y="217"/>
                  </a:cubicBezTo>
                  <a:cubicBezTo>
                    <a:pt x="184" y="219"/>
                    <a:pt x="184" y="221"/>
                    <a:pt x="183" y="223"/>
                  </a:cubicBezTo>
                  <a:cubicBezTo>
                    <a:pt x="181" y="224"/>
                    <a:pt x="180" y="225"/>
                    <a:pt x="178" y="225"/>
                  </a:cubicBezTo>
                  <a:cubicBezTo>
                    <a:pt x="170" y="227"/>
                    <a:pt x="170" y="227"/>
                    <a:pt x="165" y="219"/>
                  </a:cubicBezTo>
                  <a:cubicBezTo>
                    <a:pt x="164" y="217"/>
                    <a:pt x="162" y="215"/>
                    <a:pt x="160" y="213"/>
                  </a:cubicBezTo>
                  <a:cubicBezTo>
                    <a:pt x="157" y="217"/>
                    <a:pt x="154" y="220"/>
                    <a:pt x="152" y="223"/>
                  </a:cubicBezTo>
                  <a:cubicBezTo>
                    <a:pt x="146" y="231"/>
                    <a:pt x="139" y="236"/>
                    <a:pt x="128" y="235"/>
                  </a:cubicBezTo>
                  <a:cubicBezTo>
                    <a:pt x="126" y="235"/>
                    <a:pt x="124" y="235"/>
                    <a:pt x="122" y="235"/>
                  </a:cubicBezTo>
                  <a:cubicBezTo>
                    <a:pt x="115" y="239"/>
                    <a:pt x="107" y="235"/>
                    <a:pt x="100" y="234"/>
                  </a:cubicBezTo>
                  <a:cubicBezTo>
                    <a:pt x="94" y="240"/>
                    <a:pt x="88" y="245"/>
                    <a:pt x="82" y="251"/>
                  </a:cubicBezTo>
                  <a:cubicBezTo>
                    <a:pt x="77" y="256"/>
                    <a:pt x="70" y="256"/>
                    <a:pt x="64" y="258"/>
                  </a:cubicBezTo>
                  <a:cubicBezTo>
                    <a:pt x="62" y="259"/>
                    <a:pt x="58" y="256"/>
                    <a:pt x="55" y="254"/>
                  </a:cubicBezTo>
                  <a:cubicBezTo>
                    <a:pt x="49" y="260"/>
                    <a:pt x="43" y="266"/>
                    <a:pt x="36" y="272"/>
                  </a:cubicBezTo>
                  <a:cubicBezTo>
                    <a:pt x="36" y="277"/>
                    <a:pt x="35" y="284"/>
                    <a:pt x="34" y="290"/>
                  </a:cubicBezTo>
                  <a:cubicBezTo>
                    <a:pt x="34" y="291"/>
                    <a:pt x="33" y="294"/>
                    <a:pt x="32" y="294"/>
                  </a:cubicBezTo>
                  <a:cubicBezTo>
                    <a:pt x="27" y="294"/>
                    <a:pt x="26" y="298"/>
                    <a:pt x="25" y="301"/>
                  </a:cubicBezTo>
                  <a:cubicBezTo>
                    <a:pt x="22" y="308"/>
                    <a:pt x="19" y="309"/>
                    <a:pt x="13" y="306"/>
                  </a:cubicBezTo>
                  <a:cubicBezTo>
                    <a:pt x="11" y="306"/>
                    <a:pt x="10" y="305"/>
                    <a:pt x="9" y="305"/>
                  </a:cubicBezTo>
                  <a:cubicBezTo>
                    <a:pt x="6" y="307"/>
                    <a:pt x="4" y="310"/>
                    <a:pt x="2" y="313"/>
                  </a:cubicBezTo>
                  <a:cubicBezTo>
                    <a:pt x="4" y="315"/>
                    <a:pt x="6" y="316"/>
                    <a:pt x="6" y="318"/>
                  </a:cubicBezTo>
                  <a:cubicBezTo>
                    <a:pt x="8" y="321"/>
                    <a:pt x="9" y="325"/>
                    <a:pt x="10" y="329"/>
                  </a:cubicBezTo>
                  <a:cubicBezTo>
                    <a:pt x="11" y="333"/>
                    <a:pt x="7" y="334"/>
                    <a:pt x="4" y="335"/>
                  </a:cubicBezTo>
                  <a:close/>
                  <a:moveTo>
                    <a:pt x="320" y="308"/>
                  </a:moveTo>
                  <a:cubicBezTo>
                    <a:pt x="324" y="305"/>
                    <a:pt x="325" y="301"/>
                    <a:pt x="330" y="300"/>
                  </a:cubicBezTo>
                  <a:cubicBezTo>
                    <a:pt x="336" y="299"/>
                    <a:pt x="341" y="297"/>
                    <a:pt x="346" y="295"/>
                  </a:cubicBezTo>
                  <a:cubicBezTo>
                    <a:pt x="347" y="295"/>
                    <a:pt x="348" y="294"/>
                    <a:pt x="349" y="293"/>
                  </a:cubicBezTo>
                  <a:cubicBezTo>
                    <a:pt x="355" y="287"/>
                    <a:pt x="358" y="288"/>
                    <a:pt x="363" y="294"/>
                  </a:cubicBezTo>
                  <a:cubicBezTo>
                    <a:pt x="365" y="297"/>
                    <a:pt x="365" y="297"/>
                    <a:pt x="371" y="296"/>
                  </a:cubicBezTo>
                  <a:cubicBezTo>
                    <a:pt x="372" y="292"/>
                    <a:pt x="373" y="287"/>
                    <a:pt x="374" y="283"/>
                  </a:cubicBezTo>
                  <a:cubicBezTo>
                    <a:pt x="376" y="279"/>
                    <a:pt x="379" y="277"/>
                    <a:pt x="383" y="278"/>
                  </a:cubicBezTo>
                  <a:cubicBezTo>
                    <a:pt x="391" y="280"/>
                    <a:pt x="397" y="279"/>
                    <a:pt x="403" y="274"/>
                  </a:cubicBezTo>
                  <a:cubicBezTo>
                    <a:pt x="404" y="273"/>
                    <a:pt x="406" y="272"/>
                    <a:pt x="407" y="272"/>
                  </a:cubicBezTo>
                  <a:cubicBezTo>
                    <a:pt x="412" y="272"/>
                    <a:pt x="416" y="271"/>
                    <a:pt x="418" y="267"/>
                  </a:cubicBezTo>
                  <a:cubicBezTo>
                    <a:pt x="419" y="265"/>
                    <a:pt x="422" y="265"/>
                    <a:pt x="424" y="264"/>
                  </a:cubicBezTo>
                  <a:cubicBezTo>
                    <a:pt x="431" y="263"/>
                    <a:pt x="437" y="262"/>
                    <a:pt x="444" y="261"/>
                  </a:cubicBezTo>
                  <a:cubicBezTo>
                    <a:pt x="445" y="261"/>
                    <a:pt x="448" y="261"/>
                    <a:pt x="448" y="262"/>
                  </a:cubicBezTo>
                  <a:cubicBezTo>
                    <a:pt x="451" y="269"/>
                    <a:pt x="461" y="268"/>
                    <a:pt x="462" y="276"/>
                  </a:cubicBezTo>
                  <a:cubicBezTo>
                    <a:pt x="467" y="276"/>
                    <a:pt x="471" y="276"/>
                    <a:pt x="476" y="276"/>
                  </a:cubicBezTo>
                  <a:cubicBezTo>
                    <a:pt x="475" y="279"/>
                    <a:pt x="475" y="281"/>
                    <a:pt x="474" y="284"/>
                  </a:cubicBezTo>
                  <a:cubicBezTo>
                    <a:pt x="473" y="288"/>
                    <a:pt x="475" y="290"/>
                    <a:pt x="479" y="291"/>
                  </a:cubicBezTo>
                  <a:cubicBezTo>
                    <a:pt x="482" y="291"/>
                    <a:pt x="486" y="292"/>
                    <a:pt x="489" y="293"/>
                  </a:cubicBezTo>
                  <a:cubicBezTo>
                    <a:pt x="492" y="293"/>
                    <a:pt x="496" y="295"/>
                    <a:pt x="499" y="296"/>
                  </a:cubicBezTo>
                  <a:cubicBezTo>
                    <a:pt x="500" y="299"/>
                    <a:pt x="500" y="302"/>
                    <a:pt x="500" y="306"/>
                  </a:cubicBezTo>
                  <a:cubicBezTo>
                    <a:pt x="506" y="308"/>
                    <a:pt x="513" y="310"/>
                    <a:pt x="517" y="315"/>
                  </a:cubicBezTo>
                  <a:cubicBezTo>
                    <a:pt x="522" y="322"/>
                    <a:pt x="519" y="332"/>
                    <a:pt x="511" y="334"/>
                  </a:cubicBezTo>
                  <a:cubicBezTo>
                    <a:pt x="508" y="335"/>
                    <a:pt x="504" y="337"/>
                    <a:pt x="501" y="338"/>
                  </a:cubicBezTo>
                  <a:cubicBezTo>
                    <a:pt x="500" y="339"/>
                    <a:pt x="499" y="340"/>
                    <a:pt x="496" y="341"/>
                  </a:cubicBezTo>
                  <a:cubicBezTo>
                    <a:pt x="500" y="346"/>
                    <a:pt x="505" y="350"/>
                    <a:pt x="501" y="356"/>
                  </a:cubicBezTo>
                  <a:cubicBezTo>
                    <a:pt x="501" y="356"/>
                    <a:pt x="501" y="357"/>
                    <a:pt x="502" y="358"/>
                  </a:cubicBezTo>
                  <a:cubicBezTo>
                    <a:pt x="507" y="365"/>
                    <a:pt x="502" y="370"/>
                    <a:pt x="497" y="375"/>
                  </a:cubicBezTo>
                  <a:cubicBezTo>
                    <a:pt x="494" y="377"/>
                    <a:pt x="491" y="381"/>
                    <a:pt x="487" y="381"/>
                  </a:cubicBezTo>
                  <a:cubicBezTo>
                    <a:pt x="481" y="382"/>
                    <a:pt x="476" y="380"/>
                    <a:pt x="471" y="375"/>
                  </a:cubicBezTo>
                  <a:cubicBezTo>
                    <a:pt x="466" y="370"/>
                    <a:pt x="452" y="372"/>
                    <a:pt x="447" y="377"/>
                  </a:cubicBezTo>
                  <a:cubicBezTo>
                    <a:pt x="444" y="380"/>
                    <a:pt x="441" y="383"/>
                    <a:pt x="435" y="383"/>
                  </a:cubicBezTo>
                  <a:cubicBezTo>
                    <a:pt x="430" y="384"/>
                    <a:pt x="426" y="388"/>
                    <a:pt x="422" y="392"/>
                  </a:cubicBezTo>
                  <a:cubicBezTo>
                    <a:pt x="420" y="394"/>
                    <a:pt x="418" y="396"/>
                    <a:pt x="414" y="396"/>
                  </a:cubicBezTo>
                  <a:cubicBezTo>
                    <a:pt x="413" y="396"/>
                    <a:pt x="411" y="397"/>
                    <a:pt x="409" y="398"/>
                  </a:cubicBezTo>
                  <a:cubicBezTo>
                    <a:pt x="405" y="400"/>
                    <a:pt x="400" y="401"/>
                    <a:pt x="394" y="398"/>
                  </a:cubicBezTo>
                  <a:cubicBezTo>
                    <a:pt x="395" y="402"/>
                    <a:pt x="395" y="405"/>
                    <a:pt x="395" y="407"/>
                  </a:cubicBezTo>
                  <a:cubicBezTo>
                    <a:pt x="395" y="413"/>
                    <a:pt x="392" y="414"/>
                    <a:pt x="387" y="413"/>
                  </a:cubicBezTo>
                  <a:cubicBezTo>
                    <a:pt x="382" y="411"/>
                    <a:pt x="377" y="410"/>
                    <a:pt x="371" y="410"/>
                  </a:cubicBezTo>
                  <a:cubicBezTo>
                    <a:pt x="363" y="409"/>
                    <a:pt x="358" y="404"/>
                    <a:pt x="360" y="396"/>
                  </a:cubicBezTo>
                  <a:cubicBezTo>
                    <a:pt x="360" y="392"/>
                    <a:pt x="361" y="389"/>
                    <a:pt x="361" y="386"/>
                  </a:cubicBezTo>
                  <a:cubicBezTo>
                    <a:pt x="357" y="382"/>
                    <a:pt x="352" y="378"/>
                    <a:pt x="347" y="375"/>
                  </a:cubicBezTo>
                  <a:cubicBezTo>
                    <a:pt x="348" y="370"/>
                    <a:pt x="349" y="367"/>
                    <a:pt x="350" y="363"/>
                  </a:cubicBezTo>
                  <a:cubicBezTo>
                    <a:pt x="344" y="358"/>
                    <a:pt x="337" y="354"/>
                    <a:pt x="336" y="345"/>
                  </a:cubicBezTo>
                  <a:cubicBezTo>
                    <a:pt x="336" y="345"/>
                    <a:pt x="335" y="344"/>
                    <a:pt x="335" y="344"/>
                  </a:cubicBezTo>
                  <a:cubicBezTo>
                    <a:pt x="333" y="341"/>
                    <a:pt x="328" y="340"/>
                    <a:pt x="329" y="336"/>
                  </a:cubicBezTo>
                  <a:cubicBezTo>
                    <a:pt x="331" y="332"/>
                    <a:pt x="334" y="328"/>
                    <a:pt x="336" y="323"/>
                  </a:cubicBezTo>
                  <a:cubicBezTo>
                    <a:pt x="335" y="321"/>
                    <a:pt x="334" y="318"/>
                    <a:pt x="332" y="315"/>
                  </a:cubicBezTo>
                  <a:cubicBezTo>
                    <a:pt x="329" y="315"/>
                    <a:pt x="326" y="315"/>
                    <a:pt x="323" y="315"/>
                  </a:cubicBezTo>
                  <a:cubicBezTo>
                    <a:pt x="320" y="314"/>
                    <a:pt x="318" y="310"/>
                    <a:pt x="320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CC4A7061-F93C-4F85-963F-A53CA22C17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038" y="3876676"/>
              <a:ext cx="3095625" cy="2405063"/>
            </a:xfrm>
            <a:custGeom>
              <a:avLst/>
              <a:gdLst>
                <a:gd name="T0" fmla="*/ 2147483646 w 831"/>
                <a:gd name="T1" fmla="*/ 2147483646 h 645"/>
                <a:gd name="T2" fmla="*/ 2147483646 w 831"/>
                <a:gd name="T3" fmla="*/ 2147483646 h 645"/>
                <a:gd name="T4" fmla="*/ 2147483646 w 831"/>
                <a:gd name="T5" fmla="*/ 2147483646 h 645"/>
                <a:gd name="T6" fmla="*/ 2147483646 w 831"/>
                <a:gd name="T7" fmla="*/ 2147483646 h 645"/>
                <a:gd name="T8" fmla="*/ 2147483646 w 831"/>
                <a:gd name="T9" fmla="*/ 2147483646 h 645"/>
                <a:gd name="T10" fmla="*/ 2147483646 w 831"/>
                <a:gd name="T11" fmla="*/ 2147483646 h 645"/>
                <a:gd name="T12" fmla="*/ 2147483646 w 831"/>
                <a:gd name="T13" fmla="*/ 2147483646 h 645"/>
                <a:gd name="T14" fmla="*/ 2147483646 w 831"/>
                <a:gd name="T15" fmla="*/ 2147483646 h 645"/>
                <a:gd name="T16" fmla="*/ 2147483646 w 831"/>
                <a:gd name="T17" fmla="*/ 2147483646 h 645"/>
                <a:gd name="T18" fmla="*/ 2147483646 w 831"/>
                <a:gd name="T19" fmla="*/ 2147483646 h 645"/>
                <a:gd name="T20" fmla="*/ 2147483646 w 831"/>
                <a:gd name="T21" fmla="*/ 2147483646 h 645"/>
                <a:gd name="T22" fmla="*/ 2147483646 w 831"/>
                <a:gd name="T23" fmla="*/ 2147483646 h 645"/>
                <a:gd name="T24" fmla="*/ 2147483646 w 831"/>
                <a:gd name="T25" fmla="*/ 2147483646 h 645"/>
                <a:gd name="T26" fmla="*/ 2147483646 w 831"/>
                <a:gd name="T27" fmla="*/ 2147483646 h 645"/>
                <a:gd name="T28" fmla="*/ 2147483646 w 831"/>
                <a:gd name="T29" fmla="*/ 2147483646 h 645"/>
                <a:gd name="T30" fmla="*/ 2147483646 w 831"/>
                <a:gd name="T31" fmla="*/ 2147483646 h 645"/>
                <a:gd name="T32" fmla="*/ 2147483646 w 831"/>
                <a:gd name="T33" fmla="*/ 2147483646 h 645"/>
                <a:gd name="T34" fmla="*/ 2147483646 w 831"/>
                <a:gd name="T35" fmla="*/ 2147483646 h 645"/>
                <a:gd name="T36" fmla="*/ 2147483646 w 831"/>
                <a:gd name="T37" fmla="*/ 2147483646 h 645"/>
                <a:gd name="T38" fmla="*/ 2147483646 w 831"/>
                <a:gd name="T39" fmla="*/ 2147483646 h 645"/>
                <a:gd name="T40" fmla="*/ 2147483646 w 831"/>
                <a:gd name="T41" fmla="*/ 2147483646 h 645"/>
                <a:gd name="T42" fmla="*/ 2147483646 w 831"/>
                <a:gd name="T43" fmla="*/ 2147483646 h 645"/>
                <a:gd name="T44" fmla="*/ 2147483646 w 831"/>
                <a:gd name="T45" fmla="*/ 2147483646 h 645"/>
                <a:gd name="T46" fmla="*/ 2147483646 w 831"/>
                <a:gd name="T47" fmla="*/ 2147483646 h 645"/>
                <a:gd name="T48" fmla="*/ 2147483646 w 831"/>
                <a:gd name="T49" fmla="*/ 2147483646 h 645"/>
                <a:gd name="T50" fmla="*/ 2147483646 w 831"/>
                <a:gd name="T51" fmla="*/ 2147483646 h 645"/>
                <a:gd name="T52" fmla="*/ 2147483646 w 831"/>
                <a:gd name="T53" fmla="*/ 2147483646 h 645"/>
                <a:gd name="T54" fmla="*/ 2147483646 w 831"/>
                <a:gd name="T55" fmla="*/ 2147483646 h 645"/>
                <a:gd name="T56" fmla="*/ 2147483646 w 831"/>
                <a:gd name="T57" fmla="*/ 2147483646 h 645"/>
                <a:gd name="T58" fmla="*/ 2147483646 w 831"/>
                <a:gd name="T59" fmla="*/ 2147483646 h 645"/>
                <a:gd name="T60" fmla="*/ 2147483646 w 831"/>
                <a:gd name="T61" fmla="*/ 2147483646 h 645"/>
                <a:gd name="T62" fmla="*/ 2147483646 w 831"/>
                <a:gd name="T63" fmla="*/ 2147483646 h 645"/>
                <a:gd name="T64" fmla="*/ 2147483646 w 831"/>
                <a:gd name="T65" fmla="*/ 2147483646 h 645"/>
                <a:gd name="T66" fmla="*/ 2147483646 w 831"/>
                <a:gd name="T67" fmla="*/ 2147483646 h 645"/>
                <a:gd name="T68" fmla="*/ 2147483646 w 831"/>
                <a:gd name="T69" fmla="*/ 2147483646 h 645"/>
                <a:gd name="T70" fmla="*/ 2147483646 w 831"/>
                <a:gd name="T71" fmla="*/ 2147483646 h 645"/>
                <a:gd name="T72" fmla="*/ 2147483646 w 831"/>
                <a:gd name="T73" fmla="*/ 2147483646 h 645"/>
                <a:gd name="T74" fmla="*/ 2147483646 w 831"/>
                <a:gd name="T75" fmla="*/ 2147483646 h 645"/>
                <a:gd name="T76" fmla="*/ 2147483646 w 831"/>
                <a:gd name="T77" fmla="*/ 2147483646 h 645"/>
                <a:gd name="T78" fmla="*/ 2147483646 w 831"/>
                <a:gd name="T79" fmla="*/ 2147483646 h 645"/>
                <a:gd name="T80" fmla="*/ 2147483646 w 831"/>
                <a:gd name="T81" fmla="*/ 2147483646 h 645"/>
                <a:gd name="T82" fmla="*/ 2147483646 w 831"/>
                <a:gd name="T83" fmla="*/ 2147483646 h 645"/>
                <a:gd name="T84" fmla="*/ 2147483646 w 831"/>
                <a:gd name="T85" fmla="*/ 2147483646 h 645"/>
                <a:gd name="T86" fmla="*/ 2147483646 w 831"/>
                <a:gd name="T87" fmla="*/ 2147483646 h 645"/>
                <a:gd name="T88" fmla="*/ 2147483646 w 831"/>
                <a:gd name="T89" fmla="*/ 2147483646 h 645"/>
                <a:gd name="T90" fmla="*/ 2147483646 w 831"/>
                <a:gd name="T91" fmla="*/ 2147483646 h 645"/>
                <a:gd name="T92" fmla="*/ 2147483646 w 831"/>
                <a:gd name="T93" fmla="*/ 2147483646 h 645"/>
                <a:gd name="T94" fmla="*/ 2147483646 w 831"/>
                <a:gd name="T95" fmla="*/ 2147483646 h 645"/>
                <a:gd name="T96" fmla="*/ 2147483646 w 831"/>
                <a:gd name="T97" fmla="*/ 2147483646 h 645"/>
                <a:gd name="T98" fmla="*/ 2147483646 w 831"/>
                <a:gd name="T99" fmla="*/ 2147483646 h 645"/>
                <a:gd name="T100" fmla="*/ 2147483646 w 831"/>
                <a:gd name="T101" fmla="*/ 2147483646 h 645"/>
                <a:gd name="T102" fmla="*/ 2147483646 w 831"/>
                <a:gd name="T103" fmla="*/ 2147483646 h 645"/>
                <a:gd name="T104" fmla="*/ 2147483646 w 831"/>
                <a:gd name="T105" fmla="*/ 2147483646 h 645"/>
                <a:gd name="T106" fmla="*/ 2147483646 w 831"/>
                <a:gd name="T107" fmla="*/ 2147483646 h 645"/>
                <a:gd name="T108" fmla="*/ 2147483646 w 831"/>
                <a:gd name="T109" fmla="*/ 2147483646 h 645"/>
                <a:gd name="T110" fmla="*/ 2147483646 w 831"/>
                <a:gd name="T111" fmla="*/ 2147483646 h 6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31" h="645">
                  <a:moveTo>
                    <a:pt x="813" y="395"/>
                  </a:moveTo>
                  <a:cubicBezTo>
                    <a:pt x="810" y="394"/>
                    <a:pt x="807" y="394"/>
                    <a:pt x="806" y="393"/>
                  </a:cubicBezTo>
                  <a:cubicBezTo>
                    <a:pt x="805" y="392"/>
                    <a:pt x="804" y="392"/>
                    <a:pt x="804" y="391"/>
                  </a:cubicBezTo>
                  <a:cubicBezTo>
                    <a:pt x="803" y="391"/>
                    <a:pt x="803" y="390"/>
                    <a:pt x="803" y="390"/>
                  </a:cubicBezTo>
                  <a:cubicBezTo>
                    <a:pt x="802" y="388"/>
                    <a:pt x="801" y="386"/>
                    <a:pt x="801" y="383"/>
                  </a:cubicBezTo>
                  <a:cubicBezTo>
                    <a:pt x="798" y="384"/>
                    <a:pt x="795" y="385"/>
                    <a:pt x="792" y="386"/>
                  </a:cubicBezTo>
                  <a:cubicBezTo>
                    <a:pt x="791" y="384"/>
                    <a:pt x="790" y="383"/>
                    <a:pt x="790" y="381"/>
                  </a:cubicBezTo>
                  <a:cubicBezTo>
                    <a:pt x="789" y="381"/>
                    <a:pt x="789" y="381"/>
                    <a:pt x="788" y="382"/>
                  </a:cubicBezTo>
                  <a:cubicBezTo>
                    <a:pt x="789" y="381"/>
                    <a:pt x="789" y="381"/>
                    <a:pt x="790" y="381"/>
                  </a:cubicBezTo>
                  <a:cubicBezTo>
                    <a:pt x="787" y="376"/>
                    <a:pt x="787" y="372"/>
                    <a:pt x="790" y="369"/>
                  </a:cubicBezTo>
                  <a:cubicBezTo>
                    <a:pt x="794" y="365"/>
                    <a:pt x="799" y="361"/>
                    <a:pt x="803" y="357"/>
                  </a:cubicBezTo>
                  <a:cubicBezTo>
                    <a:pt x="805" y="351"/>
                    <a:pt x="809" y="346"/>
                    <a:pt x="809" y="341"/>
                  </a:cubicBezTo>
                  <a:cubicBezTo>
                    <a:pt x="810" y="334"/>
                    <a:pt x="815" y="330"/>
                    <a:pt x="816" y="324"/>
                  </a:cubicBezTo>
                  <a:cubicBezTo>
                    <a:pt x="820" y="324"/>
                    <a:pt x="824" y="325"/>
                    <a:pt x="828" y="325"/>
                  </a:cubicBezTo>
                  <a:cubicBezTo>
                    <a:pt x="831" y="320"/>
                    <a:pt x="830" y="317"/>
                    <a:pt x="825" y="314"/>
                  </a:cubicBezTo>
                  <a:cubicBezTo>
                    <a:pt x="821" y="311"/>
                    <a:pt x="816" y="308"/>
                    <a:pt x="815" y="301"/>
                  </a:cubicBezTo>
                  <a:cubicBezTo>
                    <a:pt x="811" y="301"/>
                    <a:pt x="807" y="300"/>
                    <a:pt x="803" y="299"/>
                  </a:cubicBezTo>
                  <a:cubicBezTo>
                    <a:pt x="795" y="307"/>
                    <a:pt x="782" y="306"/>
                    <a:pt x="772" y="298"/>
                  </a:cubicBezTo>
                  <a:cubicBezTo>
                    <a:pt x="769" y="300"/>
                    <a:pt x="769" y="306"/>
                    <a:pt x="763" y="306"/>
                  </a:cubicBezTo>
                  <a:cubicBezTo>
                    <a:pt x="762" y="304"/>
                    <a:pt x="761" y="301"/>
                    <a:pt x="759" y="300"/>
                  </a:cubicBezTo>
                  <a:cubicBezTo>
                    <a:pt x="752" y="296"/>
                    <a:pt x="745" y="290"/>
                    <a:pt x="738" y="286"/>
                  </a:cubicBezTo>
                  <a:cubicBezTo>
                    <a:pt x="729" y="279"/>
                    <a:pt x="725" y="274"/>
                    <a:pt x="728" y="263"/>
                  </a:cubicBezTo>
                  <a:cubicBezTo>
                    <a:pt x="730" y="256"/>
                    <a:pt x="730" y="250"/>
                    <a:pt x="728" y="244"/>
                  </a:cubicBezTo>
                  <a:cubicBezTo>
                    <a:pt x="716" y="246"/>
                    <a:pt x="704" y="246"/>
                    <a:pt x="693" y="252"/>
                  </a:cubicBezTo>
                  <a:cubicBezTo>
                    <a:pt x="692" y="247"/>
                    <a:pt x="692" y="245"/>
                    <a:pt x="691" y="241"/>
                  </a:cubicBezTo>
                  <a:cubicBezTo>
                    <a:pt x="684" y="240"/>
                    <a:pt x="678" y="239"/>
                    <a:pt x="671" y="237"/>
                  </a:cubicBezTo>
                  <a:cubicBezTo>
                    <a:pt x="664" y="248"/>
                    <a:pt x="656" y="245"/>
                    <a:pt x="646" y="241"/>
                  </a:cubicBezTo>
                  <a:cubicBezTo>
                    <a:pt x="645" y="236"/>
                    <a:pt x="643" y="231"/>
                    <a:pt x="641" y="225"/>
                  </a:cubicBezTo>
                  <a:cubicBezTo>
                    <a:pt x="638" y="227"/>
                    <a:pt x="635" y="229"/>
                    <a:pt x="633" y="230"/>
                  </a:cubicBezTo>
                  <a:cubicBezTo>
                    <a:pt x="629" y="228"/>
                    <a:pt x="625" y="226"/>
                    <a:pt x="622" y="223"/>
                  </a:cubicBezTo>
                  <a:cubicBezTo>
                    <a:pt x="618" y="220"/>
                    <a:pt x="619" y="217"/>
                    <a:pt x="624" y="216"/>
                  </a:cubicBezTo>
                  <a:cubicBezTo>
                    <a:pt x="627" y="215"/>
                    <a:pt x="628" y="215"/>
                    <a:pt x="628" y="211"/>
                  </a:cubicBezTo>
                  <a:cubicBezTo>
                    <a:pt x="623" y="211"/>
                    <a:pt x="618" y="211"/>
                    <a:pt x="615" y="208"/>
                  </a:cubicBezTo>
                  <a:cubicBezTo>
                    <a:pt x="610" y="206"/>
                    <a:pt x="607" y="202"/>
                    <a:pt x="603" y="197"/>
                  </a:cubicBezTo>
                  <a:cubicBezTo>
                    <a:pt x="600" y="200"/>
                    <a:pt x="596" y="202"/>
                    <a:pt x="594" y="205"/>
                  </a:cubicBezTo>
                  <a:cubicBezTo>
                    <a:pt x="589" y="210"/>
                    <a:pt x="584" y="210"/>
                    <a:pt x="580" y="204"/>
                  </a:cubicBezTo>
                  <a:cubicBezTo>
                    <a:pt x="578" y="201"/>
                    <a:pt x="576" y="200"/>
                    <a:pt x="573" y="197"/>
                  </a:cubicBezTo>
                  <a:cubicBezTo>
                    <a:pt x="568" y="194"/>
                    <a:pt x="565" y="187"/>
                    <a:pt x="559" y="185"/>
                  </a:cubicBezTo>
                  <a:cubicBezTo>
                    <a:pt x="558" y="185"/>
                    <a:pt x="558" y="182"/>
                    <a:pt x="558" y="181"/>
                  </a:cubicBezTo>
                  <a:cubicBezTo>
                    <a:pt x="557" y="180"/>
                    <a:pt x="557" y="178"/>
                    <a:pt x="556" y="177"/>
                  </a:cubicBezTo>
                  <a:cubicBezTo>
                    <a:pt x="548" y="169"/>
                    <a:pt x="548" y="167"/>
                    <a:pt x="555" y="158"/>
                  </a:cubicBezTo>
                  <a:cubicBezTo>
                    <a:pt x="557" y="157"/>
                    <a:pt x="558" y="155"/>
                    <a:pt x="559" y="152"/>
                  </a:cubicBezTo>
                  <a:cubicBezTo>
                    <a:pt x="556" y="151"/>
                    <a:pt x="554" y="150"/>
                    <a:pt x="553" y="149"/>
                  </a:cubicBezTo>
                  <a:cubicBezTo>
                    <a:pt x="544" y="145"/>
                    <a:pt x="543" y="144"/>
                    <a:pt x="545" y="136"/>
                  </a:cubicBezTo>
                  <a:cubicBezTo>
                    <a:pt x="547" y="127"/>
                    <a:pt x="551" y="119"/>
                    <a:pt x="549" y="110"/>
                  </a:cubicBezTo>
                  <a:cubicBezTo>
                    <a:pt x="549" y="109"/>
                    <a:pt x="550" y="108"/>
                    <a:pt x="550" y="108"/>
                  </a:cubicBezTo>
                  <a:cubicBezTo>
                    <a:pt x="553" y="103"/>
                    <a:pt x="555" y="98"/>
                    <a:pt x="557" y="93"/>
                  </a:cubicBezTo>
                  <a:cubicBezTo>
                    <a:pt x="558" y="91"/>
                    <a:pt x="557" y="88"/>
                    <a:pt x="557" y="85"/>
                  </a:cubicBezTo>
                  <a:cubicBezTo>
                    <a:pt x="557" y="83"/>
                    <a:pt x="556" y="80"/>
                    <a:pt x="557" y="78"/>
                  </a:cubicBezTo>
                  <a:cubicBezTo>
                    <a:pt x="560" y="71"/>
                    <a:pt x="560" y="67"/>
                    <a:pt x="555" y="62"/>
                  </a:cubicBezTo>
                  <a:cubicBezTo>
                    <a:pt x="549" y="56"/>
                    <a:pt x="548" y="54"/>
                    <a:pt x="553" y="46"/>
                  </a:cubicBezTo>
                  <a:cubicBezTo>
                    <a:pt x="556" y="47"/>
                    <a:pt x="559" y="47"/>
                    <a:pt x="564" y="47"/>
                  </a:cubicBezTo>
                  <a:cubicBezTo>
                    <a:pt x="562" y="45"/>
                    <a:pt x="561" y="42"/>
                    <a:pt x="560" y="43"/>
                  </a:cubicBezTo>
                  <a:cubicBezTo>
                    <a:pt x="551" y="44"/>
                    <a:pt x="549" y="37"/>
                    <a:pt x="545" y="32"/>
                  </a:cubicBezTo>
                  <a:cubicBezTo>
                    <a:pt x="542" y="29"/>
                    <a:pt x="540" y="24"/>
                    <a:pt x="538" y="20"/>
                  </a:cubicBezTo>
                  <a:cubicBezTo>
                    <a:pt x="531" y="23"/>
                    <a:pt x="531" y="23"/>
                    <a:pt x="527" y="19"/>
                  </a:cubicBezTo>
                  <a:cubicBezTo>
                    <a:pt x="522" y="14"/>
                    <a:pt x="517" y="9"/>
                    <a:pt x="512" y="6"/>
                  </a:cubicBezTo>
                  <a:cubicBezTo>
                    <a:pt x="508" y="3"/>
                    <a:pt x="503" y="2"/>
                    <a:pt x="497" y="0"/>
                  </a:cubicBezTo>
                  <a:cubicBezTo>
                    <a:pt x="494" y="5"/>
                    <a:pt x="491" y="10"/>
                    <a:pt x="488" y="15"/>
                  </a:cubicBezTo>
                  <a:cubicBezTo>
                    <a:pt x="486" y="19"/>
                    <a:pt x="487" y="23"/>
                    <a:pt x="488" y="27"/>
                  </a:cubicBezTo>
                  <a:cubicBezTo>
                    <a:pt x="492" y="35"/>
                    <a:pt x="492" y="36"/>
                    <a:pt x="484" y="40"/>
                  </a:cubicBezTo>
                  <a:cubicBezTo>
                    <a:pt x="480" y="42"/>
                    <a:pt x="477" y="45"/>
                    <a:pt x="472" y="44"/>
                  </a:cubicBezTo>
                  <a:cubicBezTo>
                    <a:pt x="471" y="43"/>
                    <a:pt x="470" y="45"/>
                    <a:pt x="468" y="46"/>
                  </a:cubicBezTo>
                  <a:cubicBezTo>
                    <a:pt x="465" y="48"/>
                    <a:pt x="461" y="51"/>
                    <a:pt x="458" y="54"/>
                  </a:cubicBezTo>
                  <a:cubicBezTo>
                    <a:pt x="457" y="56"/>
                    <a:pt x="457" y="58"/>
                    <a:pt x="456" y="60"/>
                  </a:cubicBezTo>
                  <a:cubicBezTo>
                    <a:pt x="455" y="63"/>
                    <a:pt x="453" y="66"/>
                    <a:pt x="450" y="66"/>
                  </a:cubicBezTo>
                  <a:cubicBezTo>
                    <a:pt x="446" y="66"/>
                    <a:pt x="444" y="64"/>
                    <a:pt x="443" y="61"/>
                  </a:cubicBezTo>
                  <a:cubicBezTo>
                    <a:pt x="442" y="59"/>
                    <a:pt x="438" y="56"/>
                    <a:pt x="437" y="56"/>
                  </a:cubicBezTo>
                  <a:cubicBezTo>
                    <a:pt x="427" y="58"/>
                    <a:pt x="420" y="54"/>
                    <a:pt x="412" y="50"/>
                  </a:cubicBezTo>
                  <a:cubicBezTo>
                    <a:pt x="405" y="46"/>
                    <a:pt x="396" y="47"/>
                    <a:pt x="388" y="43"/>
                  </a:cubicBezTo>
                  <a:cubicBezTo>
                    <a:pt x="387" y="43"/>
                    <a:pt x="386" y="43"/>
                    <a:pt x="385" y="43"/>
                  </a:cubicBezTo>
                  <a:cubicBezTo>
                    <a:pt x="380" y="49"/>
                    <a:pt x="377" y="50"/>
                    <a:pt x="372" y="47"/>
                  </a:cubicBezTo>
                  <a:cubicBezTo>
                    <a:pt x="371" y="46"/>
                    <a:pt x="370" y="45"/>
                    <a:pt x="369" y="44"/>
                  </a:cubicBezTo>
                  <a:cubicBezTo>
                    <a:pt x="366" y="40"/>
                    <a:pt x="363" y="40"/>
                    <a:pt x="359" y="43"/>
                  </a:cubicBezTo>
                  <a:cubicBezTo>
                    <a:pt x="353" y="48"/>
                    <a:pt x="353" y="48"/>
                    <a:pt x="346" y="42"/>
                  </a:cubicBezTo>
                  <a:cubicBezTo>
                    <a:pt x="345" y="43"/>
                    <a:pt x="345" y="44"/>
                    <a:pt x="344" y="45"/>
                  </a:cubicBezTo>
                  <a:cubicBezTo>
                    <a:pt x="338" y="55"/>
                    <a:pt x="328" y="50"/>
                    <a:pt x="319" y="50"/>
                  </a:cubicBezTo>
                  <a:cubicBezTo>
                    <a:pt x="317" y="50"/>
                    <a:pt x="315" y="47"/>
                    <a:pt x="316" y="44"/>
                  </a:cubicBezTo>
                  <a:cubicBezTo>
                    <a:pt x="317" y="41"/>
                    <a:pt x="315" y="38"/>
                    <a:pt x="313" y="39"/>
                  </a:cubicBezTo>
                  <a:cubicBezTo>
                    <a:pt x="303" y="41"/>
                    <a:pt x="303" y="34"/>
                    <a:pt x="301" y="29"/>
                  </a:cubicBezTo>
                  <a:cubicBezTo>
                    <a:pt x="289" y="27"/>
                    <a:pt x="288" y="28"/>
                    <a:pt x="282" y="37"/>
                  </a:cubicBezTo>
                  <a:cubicBezTo>
                    <a:pt x="280" y="39"/>
                    <a:pt x="278" y="41"/>
                    <a:pt x="277" y="43"/>
                  </a:cubicBezTo>
                  <a:cubicBezTo>
                    <a:pt x="275" y="47"/>
                    <a:pt x="272" y="48"/>
                    <a:pt x="268" y="47"/>
                  </a:cubicBezTo>
                  <a:cubicBezTo>
                    <a:pt x="260" y="45"/>
                    <a:pt x="252" y="50"/>
                    <a:pt x="244" y="47"/>
                  </a:cubicBezTo>
                  <a:cubicBezTo>
                    <a:pt x="239" y="52"/>
                    <a:pt x="232" y="50"/>
                    <a:pt x="226" y="50"/>
                  </a:cubicBezTo>
                  <a:cubicBezTo>
                    <a:pt x="214" y="51"/>
                    <a:pt x="209" y="45"/>
                    <a:pt x="212" y="34"/>
                  </a:cubicBezTo>
                  <a:cubicBezTo>
                    <a:pt x="212" y="33"/>
                    <a:pt x="212" y="32"/>
                    <a:pt x="211" y="30"/>
                  </a:cubicBezTo>
                  <a:cubicBezTo>
                    <a:pt x="205" y="32"/>
                    <a:pt x="200" y="34"/>
                    <a:pt x="197" y="41"/>
                  </a:cubicBezTo>
                  <a:cubicBezTo>
                    <a:pt x="196" y="45"/>
                    <a:pt x="194" y="51"/>
                    <a:pt x="190" y="53"/>
                  </a:cubicBezTo>
                  <a:cubicBezTo>
                    <a:pt x="184" y="57"/>
                    <a:pt x="178" y="62"/>
                    <a:pt x="170" y="58"/>
                  </a:cubicBezTo>
                  <a:cubicBezTo>
                    <a:pt x="164" y="65"/>
                    <a:pt x="161" y="66"/>
                    <a:pt x="152" y="64"/>
                  </a:cubicBezTo>
                  <a:cubicBezTo>
                    <a:pt x="145" y="62"/>
                    <a:pt x="139" y="60"/>
                    <a:pt x="136" y="53"/>
                  </a:cubicBezTo>
                  <a:cubicBezTo>
                    <a:pt x="128" y="60"/>
                    <a:pt x="121" y="62"/>
                    <a:pt x="116" y="54"/>
                  </a:cubicBezTo>
                  <a:cubicBezTo>
                    <a:pt x="110" y="56"/>
                    <a:pt x="103" y="58"/>
                    <a:pt x="96" y="60"/>
                  </a:cubicBezTo>
                  <a:cubicBezTo>
                    <a:pt x="95" y="62"/>
                    <a:pt x="95" y="64"/>
                    <a:pt x="94" y="66"/>
                  </a:cubicBezTo>
                  <a:cubicBezTo>
                    <a:pt x="99" y="71"/>
                    <a:pt x="99" y="71"/>
                    <a:pt x="98" y="76"/>
                  </a:cubicBezTo>
                  <a:cubicBezTo>
                    <a:pt x="97" y="85"/>
                    <a:pt x="97" y="93"/>
                    <a:pt x="105" y="99"/>
                  </a:cubicBezTo>
                  <a:cubicBezTo>
                    <a:pt x="106" y="99"/>
                    <a:pt x="106" y="101"/>
                    <a:pt x="107" y="102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93" y="115"/>
                    <a:pt x="92" y="122"/>
                    <a:pt x="102" y="136"/>
                  </a:cubicBezTo>
                  <a:cubicBezTo>
                    <a:pt x="103" y="137"/>
                    <a:pt x="104" y="138"/>
                    <a:pt x="105" y="140"/>
                  </a:cubicBezTo>
                  <a:cubicBezTo>
                    <a:pt x="107" y="145"/>
                    <a:pt x="107" y="155"/>
                    <a:pt x="103" y="156"/>
                  </a:cubicBezTo>
                  <a:cubicBezTo>
                    <a:pt x="98" y="159"/>
                    <a:pt x="98" y="162"/>
                    <a:pt x="98" y="167"/>
                  </a:cubicBezTo>
                  <a:cubicBezTo>
                    <a:pt x="98" y="171"/>
                    <a:pt x="98" y="175"/>
                    <a:pt x="93" y="175"/>
                  </a:cubicBezTo>
                  <a:cubicBezTo>
                    <a:pt x="88" y="175"/>
                    <a:pt x="85" y="178"/>
                    <a:pt x="83" y="181"/>
                  </a:cubicBezTo>
                  <a:cubicBezTo>
                    <a:pt x="80" y="185"/>
                    <a:pt x="82" y="187"/>
                    <a:pt x="83" y="190"/>
                  </a:cubicBezTo>
                  <a:cubicBezTo>
                    <a:pt x="84" y="190"/>
                    <a:pt x="83" y="192"/>
                    <a:pt x="83" y="193"/>
                  </a:cubicBezTo>
                  <a:cubicBezTo>
                    <a:pt x="81" y="200"/>
                    <a:pt x="79" y="202"/>
                    <a:pt x="71" y="204"/>
                  </a:cubicBezTo>
                  <a:cubicBezTo>
                    <a:pt x="71" y="208"/>
                    <a:pt x="74" y="207"/>
                    <a:pt x="76" y="207"/>
                  </a:cubicBezTo>
                  <a:cubicBezTo>
                    <a:pt x="82" y="208"/>
                    <a:pt x="83" y="210"/>
                    <a:pt x="81" y="216"/>
                  </a:cubicBezTo>
                  <a:cubicBezTo>
                    <a:pt x="78" y="223"/>
                    <a:pt x="73" y="227"/>
                    <a:pt x="66" y="229"/>
                  </a:cubicBezTo>
                  <a:cubicBezTo>
                    <a:pt x="67" y="232"/>
                    <a:pt x="67" y="234"/>
                    <a:pt x="69" y="235"/>
                  </a:cubicBezTo>
                  <a:cubicBezTo>
                    <a:pt x="73" y="238"/>
                    <a:pt x="74" y="242"/>
                    <a:pt x="75" y="246"/>
                  </a:cubicBezTo>
                  <a:cubicBezTo>
                    <a:pt x="76" y="252"/>
                    <a:pt x="75" y="253"/>
                    <a:pt x="70" y="255"/>
                  </a:cubicBezTo>
                  <a:cubicBezTo>
                    <a:pt x="68" y="256"/>
                    <a:pt x="67" y="256"/>
                    <a:pt x="64" y="257"/>
                  </a:cubicBezTo>
                  <a:cubicBezTo>
                    <a:pt x="65" y="260"/>
                    <a:pt x="65" y="263"/>
                    <a:pt x="66" y="266"/>
                  </a:cubicBezTo>
                  <a:cubicBezTo>
                    <a:pt x="67" y="272"/>
                    <a:pt x="64" y="275"/>
                    <a:pt x="58" y="275"/>
                  </a:cubicBezTo>
                  <a:cubicBezTo>
                    <a:pt x="55" y="276"/>
                    <a:pt x="52" y="276"/>
                    <a:pt x="50" y="278"/>
                  </a:cubicBezTo>
                  <a:cubicBezTo>
                    <a:pt x="46" y="281"/>
                    <a:pt x="43" y="284"/>
                    <a:pt x="39" y="287"/>
                  </a:cubicBezTo>
                  <a:cubicBezTo>
                    <a:pt x="36" y="289"/>
                    <a:pt x="34" y="290"/>
                    <a:pt x="31" y="288"/>
                  </a:cubicBezTo>
                  <a:cubicBezTo>
                    <a:pt x="29" y="287"/>
                    <a:pt x="28" y="287"/>
                    <a:pt x="27" y="286"/>
                  </a:cubicBezTo>
                  <a:cubicBezTo>
                    <a:pt x="22" y="289"/>
                    <a:pt x="23" y="293"/>
                    <a:pt x="25" y="296"/>
                  </a:cubicBezTo>
                  <a:cubicBezTo>
                    <a:pt x="26" y="301"/>
                    <a:pt x="25" y="305"/>
                    <a:pt x="22" y="307"/>
                  </a:cubicBezTo>
                  <a:cubicBezTo>
                    <a:pt x="23" y="312"/>
                    <a:pt x="24" y="317"/>
                    <a:pt x="26" y="321"/>
                  </a:cubicBezTo>
                  <a:cubicBezTo>
                    <a:pt x="29" y="328"/>
                    <a:pt x="29" y="333"/>
                    <a:pt x="25" y="339"/>
                  </a:cubicBezTo>
                  <a:cubicBezTo>
                    <a:pt x="21" y="343"/>
                    <a:pt x="17" y="348"/>
                    <a:pt x="8" y="345"/>
                  </a:cubicBezTo>
                  <a:cubicBezTo>
                    <a:pt x="6" y="353"/>
                    <a:pt x="5" y="361"/>
                    <a:pt x="3" y="369"/>
                  </a:cubicBezTo>
                  <a:cubicBezTo>
                    <a:pt x="0" y="379"/>
                    <a:pt x="2" y="382"/>
                    <a:pt x="12" y="384"/>
                  </a:cubicBezTo>
                  <a:cubicBezTo>
                    <a:pt x="14" y="384"/>
                    <a:pt x="16" y="385"/>
                    <a:pt x="17" y="387"/>
                  </a:cubicBezTo>
                  <a:cubicBezTo>
                    <a:pt x="19" y="391"/>
                    <a:pt x="21" y="395"/>
                    <a:pt x="23" y="400"/>
                  </a:cubicBezTo>
                  <a:cubicBezTo>
                    <a:pt x="24" y="400"/>
                    <a:pt x="26" y="400"/>
                    <a:pt x="27" y="399"/>
                  </a:cubicBezTo>
                  <a:cubicBezTo>
                    <a:pt x="35" y="398"/>
                    <a:pt x="36" y="399"/>
                    <a:pt x="36" y="407"/>
                  </a:cubicBezTo>
                  <a:cubicBezTo>
                    <a:pt x="36" y="408"/>
                    <a:pt x="36" y="410"/>
                    <a:pt x="36" y="411"/>
                  </a:cubicBezTo>
                  <a:cubicBezTo>
                    <a:pt x="42" y="421"/>
                    <a:pt x="45" y="433"/>
                    <a:pt x="54" y="442"/>
                  </a:cubicBezTo>
                  <a:cubicBezTo>
                    <a:pt x="60" y="438"/>
                    <a:pt x="68" y="445"/>
                    <a:pt x="73" y="436"/>
                  </a:cubicBezTo>
                  <a:cubicBezTo>
                    <a:pt x="86" y="445"/>
                    <a:pt x="84" y="460"/>
                    <a:pt x="91" y="471"/>
                  </a:cubicBezTo>
                  <a:cubicBezTo>
                    <a:pt x="94" y="472"/>
                    <a:pt x="97" y="473"/>
                    <a:pt x="99" y="473"/>
                  </a:cubicBezTo>
                  <a:cubicBezTo>
                    <a:pt x="103" y="480"/>
                    <a:pt x="105" y="486"/>
                    <a:pt x="108" y="491"/>
                  </a:cubicBezTo>
                  <a:cubicBezTo>
                    <a:pt x="110" y="495"/>
                    <a:pt x="111" y="497"/>
                    <a:pt x="109" y="501"/>
                  </a:cubicBezTo>
                  <a:cubicBezTo>
                    <a:pt x="109" y="503"/>
                    <a:pt x="109" y="505"/>
                    <a:pt x="108" y="508"/>
                  </a:cubicBezTo>
                  <a:cubicBezTo>
                    <a:pt x="112" y="509"/>
                    <a:pt x="115" y="509"/>
                    <a:pt x="118" y="510"/>
                  </a:cubicBezTo>
                  <a:cubicBezTo>
                    <a:pt x="123" y="511"/>
                    <a:pt x="128" y="512"/>
                    <a:pt x="132" y="514"/>
                  </a:cubicBezTo>
                  <a:cubicBezTo>
                    <a:pt x="142" y="518"/>
                    <a:pt x="149" y="525"/>
                    <a:pt x="155" y="534"/>
                  </a:cubicBezTo>
                  <a:cubicBezTo>
                    <a:pt x="160" y="542"/>
                    <a:pt x="167" y="547"/>
                    <a:pt x="176" y="548"/>
                  </a:cubicBezTo>
                  <a:cubicBezTo>
                    <a:pt x="185" y="550"/>
                    <a:pt x="190" y="554"/>
                    <a:pt x="193" y="561"/>
                  </a:cubicBezTo>
                  <a:cubicBezTo>
                    <a:pt x="195" y="566"/>
                    <a:pt x="198" y="569"/>
                    <a:pt x="203" y="570"/>
                  </a:cubicBezTo>
                  <a:cubicBezTo>
                    <a:pt x="206" y="571"/>
                    <a:pt x="209" y="574"/>
                    <a:pt x="209" y="575"/>
                  </a:cubicBezTo>
                  <a:cubicBezTo>
                    <a:pt x="210" y="580"/>
                    <a:pt x="208" y="585"/>
                    <a:pt x="207" y="589"/>
                  </a:cubicBezTo>
                  <a:cubicBezTo>
                    <a:pt x="206" y="593"/>
                    <a:pt x="202" y="592"/>
                    <a:pt x="199" y="592"/>
                  </a:cubicBezTo>
                  <a:cubicBezTo>
                    <a:pt x="195" y="591"/>
                    <a:pt x="193" y="593"/>
                    <a:pt x="193" y="597"/>
                  </a:cubicBezTo>
                  <a:cubicBezTo>
                    <a:pt x="193" y="598"/>
                    <a:pt x="196" y="600"/>
                    <a:pt x="198" y="600"/>
                  </a:cubicBezTo>
                  <a:cubicBezTo>
                    <a:pt x="204" y="600"/>
                    <a:pt x="206" y="603"/>
                    <a:pt x="205" y="609"/>
                  </a:cubicBezTo>
                  <a:cubicBezTo>
                    <a:pt x="204" y="610"/>
                    <a:pt x="205" y="611"/>
                    <a:pt x="205" y="612"/>
                  </a:cubicBezTo>
                  <a:cubicBezTo>
                    <a:pt x="213" y="615"/>
                    <a:pt x="220" y="619"/>
                    <a:pt x="229" y="623"/>
                  </a:cubicBezTo>
                  <a:cubicBezTo>
                    <a:pt x="231" y="621"/>
                    <a:pt x="235" y="619"/>
                    <a:pt x="240" y="620"/>
                  </a:cubicBezTo>
                  <a:cubicBezTo>
                    <a:pt x="244" y="621"/>
                    <a:pt x="249" y="624"/>
                    <a:pt x="253" y="623"/>
                  </a:cubicBezTo>
                  <a:cubicBezTo>
                    <a:pt x="258" y="622"/>
                    <a:pt x="263" y="624"/>
                    <a:pt x="267" y="625"/>
                  </a:cubicBezTo>
                  <a:cubicBezTo>
                    <a:pt x="272" y="627"/>
                    <a:pt x="278" y="631"/>
                    <a:pt x="282" y="631"/>
                  </a:cubicBezTo>
                  <a:cubicBezTo>
                    <a:pt x="291" y="629"/>
                    <a:pt x="296" y="633"/>
                    <a:pt x="302" y="637"/>
                  </a:cubicBezTo>
                  <a:cubicBezTo>
                    <a:pt x="305" y="639"/>
                    <a:pt x="309" y="640"/>
                    <a:pt x="312" y="641"/>
                  </a:cubicBezTo>
                  <a:cubicBezTo>
                    <a:pt x="315" y="643"/>
                    <a:pt x="317" y="644"/>
                    <a:pt x="320" y="645"/>
                  </a:cubicBezTo>
                  <a:cubicBezTo>
                    <a:pt x="328" y="633"/>
                    <a:pt x="328" y="633"/>
                    <a:pt x="338" y="637"/>
                  </a:cubicBezTo>
                  <a:cubicBezTo>
                    <a:pt x="338" y="635"/>
                    <a:pt x="337" y="634"/>
                    <a:pt x="337" y="633"/>
                  </a:cubicBezTo>
                  <a:cubicBezTo>
                    <a:pt x="336" y="625"/>
                    <a:pt x="338" y="623"/>
                    <a:pt x="346" y="623"/>
                  </a:cubicBezTo>
                  <a:cubicBezTo>
                    <a:pt x="349" y="623"/>
                    <a:pt x="352" y="624"/>
                    <a:pt x="355" y="624"/>
                  </a:cubicBezTo>
                  <a:cubicBezTo>
                    <a:pt x="356" y="623"/>
                    <a:pt x="358" y="621"/>
                    <a:pt x="359" y="620"/>
                  </a:cubicBezTo>
                  <a:cubicBezTo>
                    <a:pt x="362" y="615"/>
                    <a:pt x="364" y="609"/>
                    <a:pt x="363" y="603"/>
                  </a:cubicBezTo>
                  <a:cubicBezTo>
                    <a:pt x="360" y="593"/>
                    <a:pt x="360" y="593"/>
                    <a:pt x="369" y="591"/>
                  </a:cubicBezTo>
                  <a:cubicBezTo>
                    <a:pt x="371" y="591"/>
                    <a:pt x="373" y="590"/>
                    <a:pt x="376" y="589"/>
                  </a:cubicBezTo>
                  <a:cubicBezTo>
                    <a:pt x="381" y="595"/>
                    <a:pt x="386" y="600"/>
                    <a:pt x="392" y="607"/>
                  </a:cubicBezTo>
                  <a:cubicBezTo>
                    <a:pt x="398" y="609"/>
                    <a:pt x="406" y="611"/>
                    <a:pt x="414" y="614"/>
                  </a:cubicBezTo>
                  <a:cubicBezTo>
                    <a:pt x="418" y="611"/>
                    <a:pt x="421" y="608"/>
                    <a:pt x="425" y="605"/>
                  </a:cubicBezTo>
                  <a:cubicBezTo>
                    <a:pt x="430" y="601"/>
                    <a:pt x="434" y="602"/>
                    <a:pt x="438" y="607"/>
                  </a:cubicBezTo>
                  <a:cubicBezTo>
                    <a:pt x="439" y="610"/>
                    <a:pt x="440" y="613"/>
                    <a:pt x="441" y="615"/>
                  </a:cubicBezTo>
                  <a:cubicBezTo>
                    <a:pt x="450" y="613"/>
                    <a:pt x="450" y="613"/>
                    <a:pt x="454" y="621"/>
                  </a:cubicBezTo>
                  <a:cubicBezTo>
                    <a:pt x="455" y="624"/>
                    <a:pt x="457" y="628"/>
                    <a:pt x="458" y="631"/>
                  </a:cubicBezTo>
                  <a:cubicBezTo>
                    <a:pt x="471" y="628"/>
                    <a:pt x="473" y="625"/>
                    <a:pt x="472" y="613"/>
                  </a:cubicBezTo>
                  <a:cubicBezTo>
                    <a:pt x="472" y="611"/>
                    <a:pt x="473" y="609"/>
                    <a:pt x="473" y="607"/>
                  </a:cubicBezTo>
                  <a:cubicBezTo>
                    <a:pt x="473" y="604"/>
                    <a:pt x="475" y="600"/>
                    <a:pt x="474" y="598"/>
                  </a:cubicBezTo>
                  <a:cubicBezTo>
                    <a:pt x="470" y="592"/>
                    <a:pt x="473" y="586"/>
                    <a:pt x="475" y="580"/>
                  </a:cubicBezTo>
                  <a:cubicBezTo>
                    <a:pt x="476" y="577"/>
                    <a:pt x="476" y="573"/>
                    <a:pt x="477" y="570"/>
                  </a:cubicBezTo>
                  <a:cubicBezTo>
                    <a:pt x="478" y="564"/>
                    <a:pt x="481" y="560"/>
                    <a:pt x="487" y="556"/>
                  </a:cubicBezTo>
                  <a:cubicBezTo>
                    <a:pt x="492" y="553"/>
                    <a:pt x="499" y="552"/>
                    <a:pt x="503" y="546"/>
                  </a:cubicBezTo>
                  <a:cubicBezTo>
                    <a:pt x="509" y="537"/>
                    <a:pt x="510" y="528"/>
                    <a:pt x="510" y="518"/>
                  </a:cubicBezTo>
                  <a:cubicBezTo>
                    <a:pt x="510" y="512"/>
                    <a:pt x="511" y="509"/>
                    <a:pt x="518" y="508"/>
                  </a:cubicBezTo>
                  <a:cubicBezTo>
                    <a:pt x="523" y="507"/>
                    <a:pt x="528" y="503"/>
                    <a:pt x="533" y="508"/>
                  </a:cubicBezTo>
                  <a:cubicBezTo>
                    <a:pt x="534" y="509"/>
                    <a:pt x="536" y="508"/>
                    <a:pt x="537" y="508"/>
                  </a:cubicBezTo>
                  <a:cubicBezTo>
                    <a:pt x="542" y="507"/>
                    <a:pt x="545" y="508"/>
                    <a:pt x="549" y="512"/>
                  </a:cubicBezTo>
                  <a:cubicBezTo>
                    <a:pt x="550" y="514"/>
                    <a:pt x="553" y="515"/>
                    <a:pt x="555" y="515"/>
                  </a:cubicBezTo>
                  <a:cubicBezTo>
                    <a:pt x="559" y="517"/>
                    <a:pt x="564" y="518"/>
                    <a:pt x="569" y="519"/>
                  </a:cubicBezTo>
                  <a:cubicBezTo>
                    <a:pt x="573" y="520"/>
                    <a:pt x="578" y="520"/>
                    <a:pt x="579" y="514"/>
                  </a:cubicBezTo>
                  <a:cubicBezTo>
                    <a:pt x="577" y="513"/>
                    <a:pt x="575" y="511"/>
                    <a:pt x="573" y="510"/>
                  </a:cubicBezTo>
                  <a:cubicBezTo>
                    <a:pt x="570" y="507"/>
                    <a:pt x="569" y="504"/>
                    <a:pt x="570" y="500"/>
                  </a:cubicBezTo>
                  <a:cubicBezTo>
                    <a:pt x="571" y="495"/>
                    <a:pt x="573" y="491"/>
                    <a:pt x="574" y="486"/>
                  </a:cubicBezTo>
                  <a:cubicBezTo>
                    <a:pt x="576" y="480"/>
                    <a:pt x="579" y="474"/>
                    <a:pt x="578" y="468"/>
                  </a:cubicBezTo>
                  <a:cubicBezTo>
                    <a:pt x="576" y="458"/>
                    <a:pt x="580" y="449"/>
                    <a:pt x="583" y="441"/>
                  </a:cubicBezTo>
                  <a:cubicBezTo>
                    <a:pt x="585" y="435"/>
                    <a:pt x="585" y="431"/>
                    <a:pt x="583" y="427"/>
                  </a:cubicBezTo>
                  <a:cubicBezTo>
                    <a:pt x="582" y="423"/>
                    <a:pt x="582" y="420"/>
                    <a:pt x="581" y="416"/>
                  </a:cubicBezTo>
                  <a:cubicBezTo>
                    <a:pt x="581" y="414"/>
                    <a:pt x="581" y="412"/>
                    <a:pt x="581" y="410"/>
                  </a:cubicBezTo>
                  <a:cubicBezTo>
                    <a:pt x="579" y="400"/>
                    <a:pt x="576" y="389"/>
                    <a:pt x="585" y="380"/>
                  </a:cubicBezTo>
                  <a:cubicBezTo>
                    <a:pt x="588" y="377"/>
                    <a:pt x="586" y="375"/>
                    <a:pt x="585" y="372"/>
                  </a:cubicBezTo>
                  <a:cubicBezTo>
                    <a:pt x="584" y="367"/>
                    <a:pt x="586" y="363"/>
                    <a:pt x="590" y="362"/>
                  </a:cubicBezTo>
                  <a:cubicBezTo>
                    <a:pt x="594" y="361"/>
                    <a:pt x="597" y="360"/>
                    <a:pt x="602" y="359"/>
                  </a:cubicBezTo>
                  <a:cubicBezTo>
                    <a:pt x="605" y="362"/>
                    <a:pt x="610" y="364"/>
                    <a:pt x="616" y="362"/>
                  </a:cubicBezTo>
                  <a:cubicBezTo>
                    <a:pt x="619" y="361"/>
                    <a:pt x="622" y="363"/>
                    <a:pt x="624" y="367"/>
                  </a:cubicBezTo>
                  <a:cubicBezTo>
                    <a:pt x="626" y="374"/>
                    <a:pt x="628" y="374"/>
                    <a:pt x="634" y="373"/>
                  </a:cubicBezTo>
                  <a:cubicBezTo>
                    <a:pt x="638" y="372"/>
                    <a:pt x="641" y="372"/>
                    <a:pt x="645" y="372"/>
                  </a:cubicBezTo>
                  <a:cubicBezTo>
                    <a:pt x="654" y="372"/>
                    <a:pt x="659" y="376"/>
                    <a:pt x="661" y="385"/>
                  </a:cubicBezTo>
                  <a:cubicBezTo>
                    <a:pt x="663" y="392"/>
                    <a:pt x="665" y="398"/>
                    <a:pt x="667" y="407"/>
                  </a:cubicBezTo>
                  <a:cubicBezTo>
                    <a:pt x="675" y="397"/>
                    <a:pt x="685" y="396"/>
                    <a:pt x="696" y="397"/>
                  </a:cubicBezTo>
                  <a:cubicBezTo>
                    <a:pt x="698" y="394"/>
                    <a:pt x="702" y="391"/>
                    <a:pt x="702" y="388"/>
                  </a:cubicBezTo>
                  <a:cubicBezTo>
                    <a:pt x="703" y="384"/>
                    <a:pt x="700" y="380"/>
                    <a:pt x="704" y="376"/>
                  </a:cubicBezTo>
                  <a:cubicBezTo>
                    <a:pt x="709" y="375"/>
                    <a:pt x="713" y="376"/>
                    <a:pt x="716" y="380"/>
                  </a:cubicBezTo>
                  <a:cubicBezTo>
                    <a:pt x="718" y="382"/>
                    <a:pt x="721" y="384"/>
                    <a:pt x="723" y="383"/>
                  </a:cubicBezTo>
                  <a:cubicBezTo>
                    <a:pt x="737" y="379"/>
                    <a:pt x="747" y="383"/>
                    <a:pt x="757" y="393"/>
                  </a:cubicBezTo>
                  <a:cubicBezTo>
                    <a:pt x="762" y="398"/>
                    <a:pt x="767" y="404"/>
                    <a:pt x="776" y="402"/>
                  </a:cubicBezTo>
                  <a:cubicBezTo>
                    <a:pt x="784" y="400"/>
                    <a:pt x="789" y="405"/>
                    <a:pt x="794" y="408"/>
                  </a:cubicBezTo>
                  <a:cubicBezTo>
                    <a:pt x="799" y="410"/>
                    <a:pt x="802" y="413"/>
                    <a:pt x="802" y="418"/>
                  </a:cubicBezTo>
                  <a:cubicBezTo>
                    <a:pt x="803" y="423"/>
                    <a:pt x="806" y="426"/>
                    <a:pt x="812" y="425"/>
                  </a:cubicBezTo>
                  <a:cubicBezTo>
                    <a:pt x="815" y="420"/>
                    <a:pt x="818" y="415"/>
                    <a:pt x="821" y="409"/>
                  </a:cubicBezTo>
                  <a:cubicBezTo>
                    <a:pt x="826" y="401"/>
                    <a:pt x="823" y="396"/>
                    <a:pt x="813" y="395"/>
                  </a:cubicBezTo>
                  <a:close/>
                  <a:moveTo>
                    <a:pt x="799" y="386"/>
                  </a:moveTo>
                  <a:cubicBezTo>
                    <a:pt x="799" y="386"/>
                    <a:pt x="799" y="387"/>
                    <a:pt x="800" y="387"/>
                  </a:cubicBezTo>
                  <a:cubicBezTo>
                    <a:pt x="799" y="387"/>
                    <a:pt x="799" y="386"/>
                    <a:pt x="799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399BE5ED-4E86-4F99-80FE-7C6729F557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1" y="2716213"/>
              <a:ext cx="2119313" cy="2640013"/>
            </a:xfrm>
            <a:custGeom>
              <a:avLst/>
              <a:gdLst>
                <a:gd name="T0" fmla="*/ 2147483646 w 569"/>
                <a:gd name="T1" fmla="*/ 2147483646 h 708"/>
                <a:gd name="T2" fmla="*/ 2147483646 w 569"/>
                <a:gd name="T3" fmla="*/ 2147483646 h 708"/>
                <a:gd name="T4" fmla="*/ 2147483646 w 569"/>
                <a:gd name="T5" fmla="*/ 2147483646 h 708"/>
                <a:gd name="T6" fmla="*/ 2147483646 w 569"/>
                <a:gd name="T7" fmla="*/ 2147483646 h 708"/>
                <a:gd name="T8" fmla="*/ 2147483646 w 569"/>
                <a:gd name="T9" fmla="*/ 2147483646 h 708"/>
                <a:gd name="T10" fmla="*/ 2147483646 w 569"/>
                <a:gd name="T11" fmla="*/ 2147483646 h 708"/>
                <a:gd name="T12" fmla="*/ 2147483646 w 569"/>
                <a:gd name="T13" fmla="*/ 2147483646 h 708"/>
                <a:gd name="T14" fmla="*/ 2147483646 w 569"/>
                <a:gd name="T15" fmla="*/ 2147483646 h 708"/>
                <a:gd name="T16" fmla="*/ 2147483646 w 569"/>
                <a:gd name="T17" fmla="*/ 2147483646 h 708"/>
                <a:gd name="T18" fmla="*/ 2147483646 w 569"/>
                <a:gd name="T19" fmla="*/ 2147483646 h 708"/>
                <a:gd name="T20" fmla="*/ 2147483646 w 569"/>
                <a:gd name="T21" fmla="*/ 2147483646 h 708"/>
                <a:gd name="T22" fmla="*/ 2147483646 w 569"/>
                <a:gd name="T23" fmla="*/ 2147483646 h 708"/>
                <a:gd name="T24" fmla="*/ 2147483646 w 569"/>
                <a:gd name="T25" fmla="*/ 2147483646 h 708"/>
                <a:gd name="T26" fmla="*/ 2147483646 w 569"/>
                <a:gd name="T27" fmla="*/ 2147483646 h 708"/>
                <a:gd name="T28" fmla="*/ 2147483646 w 569"/>
                <a:gd name="T29" fmla="*/ 2147483646 h 708"/>
                <a:gd name="T30" fmla="*/ 2147483646 w 569"/>
                <a:gd name="T31" fmla="*/ 2147483646 h 708"/>
                <a:gd name="T32" fmla="*/ 2147483646 w 569"/>
                <a:gd name="T33" fmla="*/ 2147483646 h 708"/>
                <a:gd name="T34" fmla="*/ 2147483646 w 569"/>
                <a:gd name="T35" fmla="*/ 2147483646 h 708"/>
                <a:gd name="T36" fmla="*/ 2147483646 w 569"/>
                <a:gd name="T37" fmla="*/ 2147483646 h 708"/>
                <a:gd name="T38" fmla="*/ 2147483646 w 569"/>
                <a:gd name="T39" fmla="*/ 2147483646 h 708"/>
                <a:gd name="T40" fmla="*/ 2147483646 w 569"/>
                <a:gd name="T41" fmla="*/ 2147483646 h 708"/>
                <a:gd name="T42" fmla="*/ 2147483646 w 569"/>
                <a:gd name="T43" fmla="*/ 2147483646 h 708"/>
                <a:gd name="T44" fmla="*/ 2147483646 w 569"/>
                <a:gd name="T45" fmla="*/ 2147483646 h 708"/>
                <a:gd name="T46" fmla="*/ 2147483646 w 569"/>
                <a:gd name="T47" fmla="*/ 2147483646 h 708"/>
                <a:gd name="T48" fmla="*/ 2147483646 w 569"/>
                <a:gd name="T49" fmla="*/ 2147483646 h 708"/>
                <a:gd name="T50" fmla="*/ 2147483646 w 569"/>
                <a:gd name="T51" fmla="*/ 2147483646 h 708"/>
                <a:gd name="T52" fmla="*/ 2147483646 w 569"/>
                <a:gd name="T53" fmla="*/ 2147483646 h 708"/>
                <a:gd name="T54" fmla="*/ 2147483646 w 569"/>
                <a:gd name="T55" fmla="*/ 2147483646 h 708"/>
                <a:gd name="T56" fmla="*/ 2147483646 w 569"/>
                <a:gd name="T57" fmla="*/ 2147483646 h 708"/>
                <a:gd name="T58" fmla="*/ 2147483646 w 569"/>
                <a:gd name="T59" fmla="*/ 2147483646 h 708"/>
                <a:gd name="T60" fmla="*/ 2147483646 w 569"/>
                <a:gd name="T61" fmla="*/ 2147483646 h 708"/>
                <a:gd name="T62" fmla="*/ 2147483646 w 569"/>
                <a:gd name="T63" fmla="*/ 2147483646 h 708"/>
                <a:gd name="T64" fmla="*/ 2147483646 w 569"/>
                <a:gd name="T65" fmla="*/ 2147483646 h 708"/>
                <a:gd name="T66" fmla="*/ 2147483646 w 569"/>
                <a:gd name="T67" fmla="*/ 2147483646 h 708"/>
                <a:gd name="T68" fmla="*/ 2147483646 w 569"/>
                <a:gd name="T69" fmla="*/ 2147483646 h 708"/>
                <a:gd name="T70" fmla="*/ 2147483646 w 569"/>
                <a:gd name="T71" fmla="*/ 2147483646 h 708"/>
                <a:gd name="T72" fmla="*/ 2147483646 w 569"/>
                <a:gd name="T73" fmla="*/ 2147483646 h 708"/>
                <a:gd name="T74" fmla="*/ 2147483646 w 569"/>
                <a:gd name="T75" fmla="*/ 2147483646 h 708"/>
                <a:gd name="T76" fmla="*/ 2147483646 w 569"/>
                <a:gd name="T77" fmla="*/ 2147483646 h 708"/>
                <a:gd name="T78" fmla="*/ 2147483646 w 569"/>
                <a:gd name="T79" fmla="*/ 2147483646 h 708"/>
                <a:gd name="T80" fmla="*/ 2147483646 w 569"/>
                <a:gd name="T81" fmla="*/ 2147483646 h 708"/>
                <a:gd name="T82" fmla="*/ 2147483646 w 569"/>
                <a:gd name="T83" fmla="*/ 2147483646 h 708"/>
                <a:gd name="T84" fmla="*/ 2147483646 w 569"/>
                <a:gd name="T85" fmla="*/ 2147483646 h 708"/>
                <a:gd name="T86" fmla="*/ 2147483646 w 569"/>
                <a:gd name="T87" fmla="*/ 2147483646 h 708"/>
                <a:gd name="T88" fmla="*/ 2147483646 w 569"/>
                <a:gd name="T89" fmla="*/ 2147483646 h 708"/>
                <a:gd name="T90" fmla="*/ 2147483646 w 569"/>
                <a:gd name="T91" fmla="*/ 2147483646 h 708"/>
                <a:gd name="T92" fmla="*/ 2147483646 w 569"/>
                <a:gd name="T93" fmla="*/ 2147483646 h 708"/>
                <a:gd name="T94" fmla="*/ 2147483646 w 569"/>
                <a:gd name="T95" fmla="*/ 2147483646 h 708"/>
                <a:gd name="T96" fmla="*/ 2147483646 w 569"/>
                <a:gd name="T97" fmla="*/ 2147483646 h 708"/>
                <a:gd name="T98" fmla="*/ 2147483646 w 569"/>
                <a:gd name="T99" fmla="*/ 2147483646 h 708"/>
                <a:gd name="T100" fmla="*/ 2147483646 w 569"/>
                <a:gd name="T101" fmla="*/ 2147483646 h 708"/>
                <a:gd name="T102" fmla="*/ 2147483646 w 569"/>
                <a:gd name="T103" fmla="*/ 2147483646 h 708"/>
                <a:gd name="T104" fmla="*/ 2147483646 w 569"/>
                <a:gd name="T105" fmla="*/ 2147483646 h 708"/>
                <a:gd name="T106" fmla="*/ 2147483646 w 569"/>
                <a:gd name="T107" fmla="*/ 2147483646 h 708"/>
                <a:gd name="T108" fmla="*/ 2147483646 w 569"/>
                <a:gd name="T109" fmla="*/ 2147483646 h 708"/>
                <a:gd name="T110" fmla="*/ 2147483646 w 569"/>
                <a:gd name="T111" fmla="*/ 2147483646 h 708"/>
                <a:gd name="T112" fmla="*/ 2147483646 w 569"/>
                <a:gd name="T113" fmla="*/ 2147483646 h 7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9" h="708">
                  <a:moveTo>
                    <a:pt x="459" y="645"/>
                  </a:moveTo>
                  <a:cubicBezTo>
                    <a:pt x="461" y="646"/>
                    <a:pt x="463" y="647"/>
                    <a:pt x="467" y="648"/>
                  </a:cubicBezTo>
                  <a:cubicBezTo>
                    <a:pt x="468" y="644"/>
                    <a:pt x="469" y="641"/>
                    <a:pt x="468" y="638"/>
                  </a:cubicBezTo>
                  <a:cubicBezTo>
                    <a:pt x="467" y="633"/>
                    <a:pt x="464" y="628"/>
                    <a:pt x="461" y="623"/>
                  </a:cubicBezTo>
                  <a:cubicBezTo>
                    <a:pt x="458" y="617"/>
                    <a:pt x="459" y="614"/>
                    <a:pt x="465" y="610"/>
                  </a:cubicBezTo>
                  <a:cubicBezTo>
                    <a:pt x="465" y="603"/>
                    <a:pt x="464" y="597"/>
                    <a:pt x="464" y="590"/>
                  </a:cubicBezTo>
                  <a:cubicBezTo>
                    <a:pt x="464" y="589"/>
                    <a:pt x="466" y="586"/>
                    <a:pt x="467" y="586"/>
                  </a:cubicBezTo>
                  <a:cubicBezTo>
                    <a:pt x="471" y="586"/>
                    <a:pt x="475" y="587"/>
                    <a:pt x="478" y="588"/>
                  </a:cubicBezTo>
                  <a:cubicBezTo>
                    <a:pt x="480" y="588"/>
                    <a:pt x="482" y="590"/>
                    <a:pt x="484" y="591"/>
                  </a:cubicBezTo>
                  <a:cubicBezTo>
                    <a:pt x="489" y="582"/>
                    <a:pt x="497" y="578"/>
                    <a:pt x="505" y="575"/>
                  </a:cubicBezTo>
                  <a:cubicBezTo>
                    <a:pt x="506" y="570"/>
                    <a:pt x="506" y="566"/>
                    <a:pt x="507" y="564"/>
                  </a:cubicBezTo>
                  <a:cubicBezTo>
                    <a:pt x="509" y="561"/>
                    <a:pt x="512" y="558"/>
                    <a:pt x="516" y="555"/>
                  </a:cubicBezTo>
                  <a:cubicBezTo>
                    <a:pt x="513" y="553"/>
                    <a:pt x="511" y="552"/>
                    <a:pt x="509" y="549"/>
                  </a:cubicBezTo>
                  <a:cubicBezTo>
                    <a:pt x="504" y="544"/>
                    <a:pt x="504" y="540"/>
                    <a:pt x="509" y="534"/>
                  </a:cubicBezTo>
                  <a:cubicBezTo>
                    <a:pt x="510" y="533"/>
                    <a:pt x="510" y="532"/>
                    <a:pt x="511" y="531"/>
                  </a:cubicBezTo>
                  <a:cubicBezTo>
                    <a:pt x="514" y="528"/>
                    <a:pt x="516" y="525"/>
                    <a:pt x="513" y="521"/>
                  </a:cubicBezTo>
                  <a:cubicBezTo>
                    <a:pt x="512" y="519"/>
                    <a:pt x="512" y="517"/>
                    <a:pt x="512" y="515"/>
                  </a:cubicBezTo>
                  <a:cubicBezTo>
                    <a:pt x="509" y="505"/>
                    <a:pt x="509" y="505"/>
                    <a:pt x="520" y="504"/>
                  </a:cubicBezTo>
                  <a:cubicBezTo>
                    <a:pt x="520" y="504"/>
                    <a:pt x="520" y="504"/>
                    <a:pt x="521" y="504"/>
                  </a:cubicBezTo>
                  <a:cubicBezTo>
                    <a:pt x="521" y="503"/>
                    <a:pt x="521" y="503"/>
                    <a:pt x="521" y="503"/>
                  </a:cubicBezTo>
                  <a:cubicBezTo>
                    <a:pt x="520" y="499"/>
                    <a:pt x="519" y="494"/>
                    <a:pt x="520" y="490"/>
                  </a:cubicBezTo>
                  <a:cubicBezTo>
                    <a:pt x="521" y="489"/>
                    <a:pt x="522" y="488"/>
                    <a:pt x="523" y="487"/>
                  </a:cubicBezTo>
                  <a:cubicBezTo>
                    <a:pt x="528" y="483"/>
                    <a:pt x="533" y="480"/>
                    <a:pt x="538" y="476"/>
                  </a:cubicBezTo>
                  <a:cubicBezTo>
                    <a:pt x="540" y="469"/>
                    <a:pt x="543" y="461"/>
                    <a:pt x="546" y="455"/>
                  </a:cubicBezTo>
                  <a:cubicBezTo>
                    <a:pt x="531" y="440"/>
                    <a:pt x="535" y="425"/>
                    <a:pt x="543" y="411"/>
                  </a:cubicBezTo>
                  <a:cubicBezTo>
                    <a:pt x="539" y="405"/>
                    <a:pt x="535" y="400"/>
                    <a:pt x="537" y="393"/>
                  </a:cubicBezTo>
                  <a:cubicBezTo>
                    <a:pt x="538" y="391"/>
                    <a:pt x="537" y="388"/>
                    <a:pt x="536" y="387"/>
                  </a:cubicBezTo>
                  <a:cubicBezTo>
                    <a:pt x="528" y="379"/>
                    <a:pt x="532" y="371"/>
                    <a:pt x="537" y="364"/>
                  </a:cubicBezTo>
                  <a:cubicBezTo>
                    <a:pt x="541" y="358"/>
                    <a:pt x="543" y="352"/>
                    <a:pt x="537" y="346"/>
                  </a:cubicBezTo>
                  <a:cubicBezTo>
                    <a:pt x="529" y="348"/>
                    <a:pt x="529" y="348"/>
                    <a:pt x="530" y="339"/>
                  </a:cubicBezTo>
                  <a:cubicBezTo>
                    <a:pt x="530" y="338"/>
                    <a:pt x="530" y="337"/>
                    <a:pt x="530" y="335"/>
                  </a:cubicBezTo>
                  <a:cubicBezTo>
                    <a:pt x="530" y="330"/>
                    <a:pt x="527" y="322"/>
                    <a:pt x="530" y="318"/>
                  </a:cubicBezTo>
                  <a:cubicBezTo>
                    <a:pt x="533" y="312"/>
                    <a:pt x="532" y="307"/>
                    <a:pt x="533" y="302"/>
                  </a:cubicBezTo>
                  <a:cubicBezTo>
                    <a:pt x="524" y="297"/>
                    <a:pt x="517" y="293"/>
                    <a:pt x="509" y="289"/>
                  </a:cubicBezTo>
                  <a:cubicBezTo>
                    <a:pt x="507" y="287"/>
                    <a:pt x="504" y="284"/>
                    <a:pt x="504" y="281"/>
                  </a:cubicBezTo>
                  <a:cubicBezTo>
                    <a:pt x="504" y="277"/>
                    <a:pt x="508" y="278"/>
                    <a:pt x="511" y="278"/>
                  </a:cubicBezTo>
                  <a:cubicBezTo>
                    <a:pt x="511" y="278"/>
                    <a:pt x="511" y="278"/>
                    <a:pt x="511" y="278"/>
                  </a:cubicBezTo>
                  <a:cubicBezTo>
                    <a:pt x="511" y="277"/>
                    <a:pt x="512" y="277"/>
                    <a:pt x="512" y="276"/>
                  </a:cubicBezTo>
                  <a:cubicBezTo>
                    <a:pt x="509" y="274"/>
                    <a:pt x="509" y="270"/>
                    <a:pt x="507" y="266"/>
                  </a:cubicBezTo>
                  <a:cubicBezTo>
                    <a:pt x="506" y="265"/>
                    <a:pt x="506" y="264"/>
                    <a:pt x="505" y="263"/>
                  </a:cubicBezTo>
                  <a:cubicBezTo>
                    <a:pt x="502" y="259"/>
                    <a:pt x="501" y="250"/>
                    <a:pt x="506" y="246"/>
                  </a:cubicBezTo>
                  <a:cubicBezTo>
                    <a:pt x="513" y="238"/>
                    <a:pt x="519" y="229"/>
                    <a:pt x="530" y="226"/>
                  </a:cubicBezTo>
                  <a:cubicBezTo>
                    <a:pt x="532" y="225"/>
                    <a:pt x="535" y="224"/>
                    <a:pt x="538" y="224"/>
                  </a:cubicBezTo>
                  <a:cubicBezTo>
                    <a:pt x="540" y="224"/>
                    <a:pt x="541" y="227"/>
                    <a:pt x="542" y="228"/>
                  </a:cubicBezTo>
                  <a:cubicBezTo>
                    <a:pt x="546" y="224"/>
                    <a:pt x="550" y="220"/>
                    <a:pt x="553" y="216"/>
                  </a:cubicBezTo>
                  <a:cubicBezTo>
                    <a:pt x="547" y="212"/>
                    <a:pt x="546" y="209"/>
                    <a:pt x="551" y="204"/>
                  </a:cubicBezTo>
                  <a:cubicBezTo>
                    <a:pt x="556" y="200"/>
                    <a:pt x="555" y="197"/>
                    <a:pt x="553" y="193"/>
                  </a:cubicBezTo>
                  <a:cubicBezTo>
                    <a:pt x="552" y="189"/>
                    <a:pt x="550" y="184"/>
                    <a:pt x="555" y="181"/>
                  </a:cubicBezTo>
                  <a:cubicBezTo>
                    <a:pt x="558" y="179"/>
                    <a:pt x="558" y="176"/>
                    <a:pt x="557" y="173"/>
                  </a:cubicBezTo>
                  <a:cubicBezTo>
                    <a:pt x="556" y="168"/>
                    <a:pt x="556" y="163"/>
                    <a:pt x="556" y="158"/>
                  </a:cubicBezTo>
                  <a:cubicBezTo>
                    <a:pt x="557" y="155"/>
                    <a:pt x="560" y="152"/>
                    <a:pt x="560" y="148"/>
                  </a:cubicBezTo>
                  <a:cubicBezTo>
                    <a:pt x="560" y="143"/>
                    <a:pt x="562" y="139"/>
                    <a:pt x="569" y="139"/>
                  </a:cubicBezTo>
                  <a:cubicBezTo>
                    <a:pt x="567" y="130"/>
                    <a:pt x="566" y="122"/>
                    <a:pt x="565" y="114"/>
                  </a:cubicBezTo>
                  <a:cubicBezTo>
                    <a:pt x="565" y="112"/>
                    <a:pt x="564" y="111"/>
                    <a:pt x="563" y="110"/>
                  </a:cubicBezTo>
                  <a:cubicBezTo>
                    <a:pt x="558" y="107"/>
                    <a:pt x="553" y="101"/>
                    <a:pt x="545" y="103"/>
                  </a:cubicBezTo>
                  <a:cubicBezTo>
                    <a:pt x="541" y="104"/>
                    <a:pt x="538" y="103"/>
                    <a:pt x="536" y="100"/>
                  </a:cubicBezTo>
                  <a:cubicBezTo>
                    <a:pt x="533" y="97"/>
                    <a:pt x="537" y="94"/>
                    <a:pt x="538" y="92"/>
                  </a:cubicBezTo>
                  <a:cubicBezTo>
                    <a:pt x="538" y="91"/>
                    <a:pt x="538" y="90"/>
                    <a:pt x="538" y="90"/>
                  </a:cubicBezTo>
                  <a:cubicBezTo>
                    <a:pt x="534" y="86"/>
                    <a:pt x="530" y="85"/>
                    <a:pt x="525" y="88"/>
                  </a:cubicBezTo>
                  <a:cubicBezTo>
                    <a:pt x="521" y="89"/>
                    <a:pt x="518" y="89"/>
                    <a:pt x="517" y="84"/>
                  </a:cubicBezTo>
                  <a:cubicBezTo>
                    <a:pt x="517" y="82"/>
                    <a:pt x="515" y="81"/>
                    <a:pt x="514" y="80"/>
                  </a:cubicBezTo>
                  <a:cubicBezTo>
                    <a:pt x="510" y="77"/>
                    <a:pt x="507" y="74"/>
                    <a:pt x="506" y="70"/>
                  </a:cubicBezTo>
                  <a:cubicBezTo>
                    <a:pt x="505" y="65"/>
                    <a:pt x="502" y="65"/>
                    <a:pt x="498" y="66"/>
                  </a:cubicBezTo>
                  <a:cubicBezTo>
                    <a:pt x="494" y="68"/>
                    <a:pt x="489" y="69"/>
                    <a:pt x="485" y="69"/>
                  </a:cubicBezTo>
                  <a:cubicBezTo>
                    <a:pt x="476" y="69"/>
                    <a:pt x="467" y="70"/>
                    <a:pt x="462" y="61"/>
                  </a:cubicBezTo>
                  <a:cubicBezTo>
                    <a:pt x="460" y="58"/>
                    <a:pt x="456" y="56"/>
                    <a:pt x="453" y="56"/>
                  </a:cubicBezTo>
                  <a:cubicBezTo>
                    <a:pt x="447" y="56"/>
                    <a:pt x="443" y="51"/>
                    <a:pt x="440" y="48"/>
                  </a:cubicBezTo>
                  <a:cubicBezTo>
                    <a:pt x="436" y="42"/>
                    <a:pt x="430" y="41"/>
                    <a:pt x="425" y="38"/>
                  </a:cubicBezTo>
                  <a:cubicBezTo>
                    <a:pt x="423" y="40"/>
                    <a:pt x="422" y="42"/>
                    <a:pt x="420" y="44"/>
                  </a:cubicBezTo>
                  <a:cubicBezTo>
                    <a:pt x="418" y="45"/>
                    <a:pt x="415" y="46"/>
                    <a:pt x="413" y="46"/>
                  </a:cubicBezTo>
                  <a:cubicBezTo>
                    <a:pt x="408" y="45"/>
                    <a:pt x="404" y="43"/>
                    <a:pt x="399" y="42"/>
                  </a:cubicBezTo>
                  <a:cubicBezTo>
                    <a:pt x="397" y="32"/>
                    <a:pt x="404" y="24"/>
                    <a:pt x="409" y="15"/>
                  </a:cubicBezTo>
                  <a:cubicBezTo>
                    <a:pt x="405" y="14"/>
                    <a:pt x="401" y="13"/>
                    <a:pt x="397" y="14"/>
                  </a:cubicBezTo>
                  <a:cubicBezTo>
                    <a:pt x="392" y="15"/>
                    <a:pt x="388" y="14"/>
                    <a:pt x="387" y="8"/>
                  </a:cubicBezTo>
                  <a:cubicBezTo>
                    <a:pt x="387" y="7"/>
                    <a:pt x="386" y="6"/>
                    <a:pt x="385" y="5"/>
                  </a:cubicBezTo>
                  <a:cubicBezTo>
                    <a:pt x="377" y="9"/>
                    <a:pt x="370" y="12"/>
                    <a:pt x="367" y="0"/>
                  </a:cubicBezTo>
                  <a:cubicBezTo>
                    <a:pt x="365" y="1"/>
                    <a:pt x="364" y="2"/>
                    <a:pt x="363" y="3"/>
                  </a:cubicBezTo>
                  <a:cubicBezTo>
                    <a:pt x="362" y="4"/>
                    <a:pt x="361" y="5"/>
                    <a:pt x="361" y="5"/>
                  </a:cubicBezTo>
                  <a:cubicBezTo>
                    <a:pt x="363" y="9"/>
                    <a:pt x="367" y="13"/>
                    <a:pt x="366" y="15"/>
                  </a:cubicBezTo>
                  <a:cubicBezTo>
                    <a:pt x="364" y="22"/>
                    <a:pt x="361" y="27"/>
                    <a:pt x="354" y="29"/>
                  </a:cubicBezTo>
                  <a:cubicBezTo>
                    <a:pt x="350" y="31"/>
                    <a:pt x="346" y="33"/>
                    <a:pt x="343" y="34"/>
                  </a:cubicBezTo>
                  <a:cubicBezTo>
                    <a:pt x="342" y="38"/>
                    <a:pt x="343" y="43"/>
                    <a:pt x="341" y="45"/>
                  </a:cubicBezTo>
                  <a:cubicBezTo>
                    <a:pt x="338" y="48"/>
                    <a:pt x="338" y="51"/>
                    <a:pt x="339" y="56"/>
                  </a:cubicBezTo>
                  <a:cubicBezTo>
                    <a:pt x="340" y="62"/>
                    <a:pt x="335" y="66"/>
                    <a:pt x="329" y="64"/>
                  </a:cubicBezTo>
                  <a:cubicBezTo>
                    <a:pt x="323" y="61"/>
                    <a:pt x="316" y="57"/>
                    <a:pt x="311" y="52"/>
                  </a:cubicBezTo>
                  <a:cubicBezTo>
                    <a:pt x="306" y="47"/>
                    <a:pt x="302" y="45"/>
                    <a:pt x="296" y="45"/>
                  </a:cubicBezTo>
                  <a:cubicBezTo>
                    <a:pt x="291" y="45"/>
                    <a:pt x="286" y="45"/>
                    <a:pt x="281" y="45"/>
                  </a:cubicBezTo>
                  <a:cubicBezTo>
                    <a:pt x="278" y="48"/>
                    <a:pt x="275" y="52"/>
                    <a:pt x="270" y="53"/>
                  </a:cubicBezTo>
                  <a:cubicBezTo>
                    <a:pt x="261" y="56"/>
                    <a:pt x="254" y="65"/>
                    <a:pt x="246" y="70"/>
                  </a:cubicBezTo>
                  <a:cubicBezTo>
                    <a:pt x="243" y="71"/>
                    <a:pt x="240" y="73"/>
                    <a:pt x="237" y="73"/>
                  </a:cubicBezTo>
                  <a:cubicBezTo>
                    <a:pt x="234" y="73"/>
                    <a:pt x="232" y="73"/>
                    <a:pt x="229" y="73"/>
                  </a:cubicBezTo>
                  <a:cubicBezTo>
                    <a:pt x="230" y="77"/>
                    <a:pt x="231" y="80"/>
                    <a:pt x="231" y="83"/>
                  </a:cubicBezTo>
                  <a:cubicBezTo>
                    <a:pt x="232" y="91"/>
                    <a:pt x="227" y="96"/>
                    <a:pt x="221" y="100"/>
                  </a:cubicBezTo>
                  <a:cubicBezTo>
                    <a:pt x="210" y="109"/>
                    <a:pt x="210" y="109"/>
                    <a:pt x="199" y="100"/>
                  </a:cubicBezTo>
                  <a:cubicBezTo>
                    <a:pt x="199" y="100"/>
                    <a:pt x="198" y="100"/>
                    <a:pt x="198" y="100"/>
                  </a:cubicBezTo>
                  <a:cubicBezTo>
                    <a:pt x="192" y="102"/>
                    <a:pt x="187" y="104"/>
                    <a:pt x="181" y="104"/>
                  </a:cubicBezTo>
                  <a:cubicBezTo>
                    <a:pt x="179" y="105"/>
                    <a:pt x="177" y="101"/>
                    <a:pt x="174" y="99"/>
                  </a:cubicBezTo>
                  <a:cubicBezTo>
                    <a:pt x="169" y="103"/>
                    <a:pt x="165" y="98"/>
                    <a:pt x="160" y="95"/>
                  </a:cubicBezTo>
                  <a:cubicBezTo>
                    <a:pt x="155" y="98"/>
                    <a:pt x="150" y="100"/>
                    <a:pt x="144" y="99"/>
                  </a:cubicBezTo>
                  <a:cubicBezTo>
                    <a:pt x="141" y="99"/>
                    <a:pt x="139" y="101"/>
                    <a:pt x="136" y="102"/>
                  </a:cubicBezTo>
                  <a:cubicBezTo>
                    <a:pt x="130" y="106"/>
                    <a:pt x="126" y="114"/>
                    <a:pt x="117" y="110"/>
                  </a:cubicBezTo>
                  <a:cubicBezTo>
                    <a:pt x="117" y="114"/>
                    <a:pt x="118" y="116"/>
                    <a:pt x="117" y="119"/>
                  </a:cubicBezTo>
                  <a:cubicBezTo>
                    <a:pt x="116" y="121"/>
                    <a:pt x="114" y="123"/>
                    <a:pt x="112" y="123"/>
                  </a:cubicBezTo>
                  <a:cubicBezTo>
                    <a:pt x="110" y="123"/>
                    <a:pt x="107" y="121"/>
                    <a:pt x="105" y="119"/>
                  </a:cubicBezTo>
                  <a:cubicBezTo>
                    <a:pt x="104" y="118"/>
                    <a:pt x="105" y="116"/>
                    <a:pt x="105" y="115"/>
                  </a:cubicBezTo>
                  <a:cubicBezTo>
                    <a:pt x="104" y="111"/>
                    <a:pt x="102" y="107"/>
                    <a:pt x="98" y="108"/>
                  </a:cubicBezTo>
                  <a:cubicBezTo>
                    <a:pt x="95" y="108"/>
                    <a:pt x="90" y="110"/>
                    <a:pt x="89" y="112"/>
                  </a:cubicBezTo>
                  <a:cubicBezTo>
                    <a:pt x="87" y="119"/>
                    <a:pt x="82" y="118"/>
                    <a:pt x="77" y="121"/>
                  </a:cubicBezTo>
                  <a:cubicBezTo>
                    <a:pt x="76" y="120"/>
                    <a:pt x="75" y="120"/>
                    <a:pt x="75" y="119"/>
                  </a:cubicBezTo>
                  <a:cubicBezTo>
                    <a:pt x="68" y="113"/>
                    <a:pt x="66" y="113"/>
                    <a:pt x="60" y="118"/>
                  </a:cubicBezTo>
                  <a:cubicBezTo>
                    <a:pt x="55" y="122"/>
                    <a:pt x="50" y="125"/>
                    <a:pt x="50" y="133"/>
                  </a:cubicBezTo>
                  <a:cubicBezTo>
                    <a:pt x="50" y="134"/>
                    <a:pt x="49" y="136"/>
                    <a:pt x="47" y="138"/>
                  </a:cubicBezTo>
                  <a:cubicBezTo>
                    <a:pt x="43" y="141"/>
                    <a:pt x="42" y="146"/>
                    <a:pt x="41" y="151"/>
                  </a:cubicBezTo>
                  <a:cubicBezTo>
                    <a:pt x="41" y="151"/>
                    <a:pt x="41" y="152"/>
                    <a:pt x="40" y="153"/>
                  </a:cubicBezTo>
                  <a:cubicBezTo>
                    <a:pt x="38" y="153"/>
                    <a:pt x="35" y="153"/>
                    <a:pt x="33" y="154"/>
                  </a:cubicBezTo>
                  <a:cubicBezTo>
                    <a:pt x="33" y="156"/>
                    <a:pt x="33" y="159"/>
                    <a:pt x="32" y="161"/>
                  </a:cubicBezTo>
                  <a:cubicBezTo>
                    <a:pt x="30" y="167"/>
                    <a:pt x="29" y="172"/>
                    <a:pt x="31" y="178"/>
                  </a:cubicBezTo>
                  <a:cubicBezTo>
                    <a:pt x="32" y="181"/>
                    <a:pt x="31" y="185"/>
                    <a:pt x="26" y="186"/>
                  </a:cubicBezTo>
                  <a:cubicBezTo>
                    <a:pt x="17" y="189"/>
                    <a:pt x="9" y="193"/>
                    <a:pt x="0" y="199"/>
                  </a:cubicBezTo>
                  <a:cubicBezTo>
                    <a:pt x="3" y="204"/>
                    <a:pt x="4" y="208"/>
                    <a:pt x="7" y="210"/>
                  </a:cubicBezTo>
                  <a:cubicBezTo>
                    <a:pt x="10" y="213"/>
                    <a:pt x="11" y="216"/>
                    <a:pt x="12" y="220"/>
                  </a:cubicBezTo>
                  <a:cubicBezTo>
                    <a:pt x="13" y="226"/>
                    <a:pt x="16" y="230"/>
                    <a:pt x="22" y="232"/>
                  </a:cubicBezTo>
                  <a:cubicBezTo>
                    <a:pt x="26" y="233"/>
                    <a:pt x="29" y="235"/>
                    <a:pt x="31" y="237"/>
                  </a:cubicBezTo>
                  <a:cubicBezTo>
                    <a:pt x="34" y="240"/>
                    <a:pt x="36" y="240"/>
                    <a:pt x="39" y="241"/>
                  </a:cubicBezTo>
                  <a:cubicBezTo>
                    <a:pt x="42" y="241"/>
                    <a:pt x="46" y="242"/>
                    <a:pt x="47" y="243"/>
                  </a:cubicBezTo>
                  <a:cubicBezTo>
                    <a:pt x="48" y="249"/>
                    <a:pt x="52" y="254"/>
                    <a:pt x="50" y="260"/>
                  </a:cubicBezTo>
                  <a:cubicBezTo>
                    <a:pt x="48" y="264"/>
                    <a:pt x="50" y="269"/>
                    <a:pt x="50" y="274"/>
                  </a:cubicBezTo>
                  <a:cubicBezTo>
                    <a:pt x="49" y="279"/>
                    <a:pt x="52" y="281"/>
                    <a:pt x="57" y="282"/>
                  </a:cubicBezTo>
                  <a:cubicBezTo>
                    <a:pt x="62" y="282"/>
                    <a:pt x="63" y="285"/>
                    <a:pt x="63" y="289"/>
                  </a:cubicBezTo>
                  <a:cubicBezTo>
                    <a:pt x="63" y="295"/>
                    <a:pt x="63" y="300"/>
                    <a:pt x="67" y="305"/>
                  </a:cubicBezTo>
                  <a:cubicBezTo>
                    <a:pt x="68" y="306"/>
                    <a:pt x="68" y="309"/>
                    <a:pt x="68" y="310"/>
                  </a:cubicBezTo>
                  <a:cubicBezTo>
                    <a:pt x="63" y="321"/>
                    <a:pt x="72" y="328"/>
                    <a:pt x="76" y="336"/>
                  </a:cubicBezTo>
                  <a:cubicBezTo>
                    <a:pt x="76" y="338"/>
                    <a:pt x="80" y="338"/>
                    <a:pt x="83" y="338"/>
                  </a:cubicBezTo>
                  <a:cubicBezTo>
                    <a:pt x="90" y="338"/>
                    <a:pt x="94" y="340"/>
                    <a:pt x="94" y="347"/>
                  </a:cubicBezTo>
                  <a:cubicBezTo>
                    <a:pt x="93" y="357"/>
                    <a:pt x="92" y="367"/>
                    <a:pt x="92" y="377"/>
                  </a:cubicBezTo>
                  <a:cubicBezTo>
                    <a:pt x="96" y="381"/>
                    <a:pt x="97" y="388"/>
                    <a:pt x="98" y="394"/>
                  </a:cubicBezTo>
                  <a:cubicBezTo>
                    <a:pt x="99" y="403"/>
                    <a:pt x="100" y="403"/>
                    <a:pt x="108" y="404"/>
                  </a:cubicBezTo>
                  <a:cubicBezTo>
                    <a:pt x="111" y="405"/>
                    <a:pt x="116" y="405"/>
                    <a:pt x="117" y="407"/>
                  </a:cubicBezTo>
                  <a:cubicBezTo>
                    <a:pt x="120" y="412"/>
                    <a:pt x="125" y="414"/>
                    <a:pt x="129" y="418"/>
                  </a:cubicBezTo>
                  <a:cubicBezTo>
                    <a:pt x="135" y="423"/>
                    <a:pt x="139" y="429"/>
                    <a:pt x="139" y="437"/>
                  </a:cubicBezTo>
                  <a:cubicBezTo>
                    <a:pt x="139" y="439"/>
                    <a:pt x="139" y="442"/>
                    <a:pt x="140" y="442"/>
                  </a:cubicBezTo>
                  <a:cubicBezTo>
                    <a:pt x="147" y="445"/>
                    <a:pt x="146" y="451"/>
                    <a:pt x="147" y="456"/>
                  </a:cubicBezTo>
                  <a:cubicBezTo>
                    <a:pt x="154" y="457"/>
                    <a:pt x="160" y="460"/>
                    <a:pt x="167" y="457"/>
                  </a:cubicBezTo>
                  <a:cubicBezTo>
                    <a:pt x="168" y="456"/>
                    <a:pt x="170" y="457"/>
                    <a:pt x="172" y="458"/>
                  </a:cubicBezTo>
                  <a:cubicBezTo>
                    <a:pt x="174" y="459"/>
                    <a:pt x="176" y="460"/>
                    <a:pt x="178" y="461"/>
                  </a:cubicBezTo>
                  <a:cubicBezTo>
                    <a:pt x="181" y="452"/>
                    <a:pt x="181" y="452"/>
                    <a:pt x="189" y="454"/>
                  </a:cubicBezTo>
                  <a:cubicBezTo>
                    <a:pt x="193" y="454"/>
                    <a:pt x="196" y="457"/>
                    <a:pt x="200" y="457"/>
                  </a:cubicBezTo>
                  <a:cubicBezTo>
                    <a:pt x="212" y="457"/>
                    <a:pt x="220" y="464"/>
                    <a:pt x="227" y="472"/>
                  </a:cubicBezTo>
                  <a:cubicBezTo>
                    <a:pt x="233" y="478"/>
                    <a:pt x="238" y="484"/>
                    <a:pt x="247" y="486"/>
                  </a:cubicBezTo>
                  <a:cubicBezTo>
                    <a:pt x="246" y="491"/>
                    <a:pt x="246" y="496"/>
                    <a:pt x="246" y="501"/>
                  </a:cubicBezTo>
                  <a:cubicBezTo>
                    <a:pt x="246" y="503"/>
                    <a:pt x="247" y="508"/>
                    <a:pt x="248" y="508"/>
                  </a:cubicBezTo>
                  <a:cubicBezTo>
                    <a:pt x="254" y="508"/>
                    <a:pt x="257" y="513"/>
                    <a:pt x="259" y="518"/>
                  </a:cubicBezTo>
                  <a:cubicBezTo>
                    <a:pt x="259" y="519"/>
                    <a:pt x="260" y="519"/>
                    <a:pt x="261" y="519"/>
                  </a:cubicBezTo>
                  <a:cubicBezTo>
                    <a:pt x="267" y="520"/>
                    <a:pt x="268" y="525"/>
                    <a:pt x="269" y="529"/>
                  </a:cubicBezTo>
                  <a:cubicBezTo>
                    <a:pt x="269" y="531"/>
                    <a:pt x="270" y="534"/>
                    <a:pt x="271" y="535"/>
                  </a:cubicBezTo>
                  <a:cubicBezTo>
                    <a:pt x="279" y="537"/>
                    <a:pt x="280" y="543"/>
                    <a:pt x="279" y="548"/>
                  </a:cubicBezTo>
                  <a:cubicBezTo>
                    <a:pt x="283" y="553"/>
                    <a:pt x="287" y="557"/>
                    <a:pt x="291" y="561"/>
                  </a:cubicBezTo>
                  <a:cubicBezTo>
                    <a:pt x="293" y="562"/>
                    <a:pt x="294" y="564"/>
                    <a:pt x="296" y="565"/>
                  </a:cubicBezTo>
                  <a:cubicBezTo>
                    <a:pt x="304" y="567"/>
                    <a:pt x="304" y="573"/>
                    <a:pt x="303" y="580"/>
                  </a:cubicBezTo>
                  <a:cubicBezTo>
                    <a:pt x="301" y="593"/>
                    <a:pt x="317" y="606"/>
                    <a:pt x="330" y="602"/>
                  </a:cubicBezTo>
                  <a:cubicBezTo>
                    <a:pt x="334" y="601"/>
                    <a:pt x="341" y="599"/>
                    <a:pt x="344" y="601"/>
                  </a:cubicBezTo>
                  <a:cubicBezTo>
                    <a:pt x="353" y="607"/>
                    <a:pt x="362" y="614"/>
                    <a:pt x="369" y="622"/>
                  </a:cubicBezTo>
                  <a:cubicBezTo>
                    <a:pt x="376" y="629"/>
                    <a:pt x="381" y="637"/>
                    <a:pt x="389" y="644"/>
                  </a:cubicBezTo>
                  <a:cubicBezTo>
                    <a:pt x="391" y="645"/>
                    <a:pt x="392" y="647"/>
                    <a:pt x="392" y="649"/>
                  </a:cubicBezTo>
                  <a:cubicBezTo>
                    <a:pt x="393" y="653"/>
                    <a:pt x="394" y="656"/>
                    <a:pt x="394" y="659"/>
                  </a:cubicBezTo>
                  <a:cubicBezTo>
                    <a:pt x="394" y="668"/>
                    <a:pt x="395" y="677"/>
                    <a:pt x="395" y="686"/>
                  </a:cubicBezTo>
                  <a:cubicBezTo>
                    <a:pt x="404" y="693"/>
                    <a:pt x="414" y="702"/>
                    <a:pt x="427" y="708"/>
                  </a:cubicBezTo>
                  <a:cubicBezTo>
                    <a:pt x="428" y="704"/>
                    <a:pt x="429" y="701"/>
                    <a:pt x="429" y="697"/>
                  </a:cubicBezTo>
                  <a:cubicBezTo>
                    <a:pt x="433" y="696"/>
                    <a:pt x="437" y="694"/>
                    <a:pt x="440" y="693"/>
                  </a:cubicBezTo>
                  <a:cubicBezTo>
                    <a:pt x="441" y="684"/>
                    <a:pt x="442" y="676"/>
                    <a:pt x="445" y="669"/>
                  </a:cubicBezTo>
                  <a:cubicBezTo>
                    <a:pt x="448" y="660"/>
                    <a:pt x="450" y="650"/>
                    <a:pt x="459" y="64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AD853CE0-89E1-40B2-8BCC-5B4E3AC51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805238"/>
              <a:ext cx="3159125" cy="2301875"/>
            </a:xfrm>
            <a:custGeom>
              <a:avLst/>
              <a:gdLst>
                <a:gd name="T0" fmla="*/ 2147483646 w 848"/>
                <a:gd name="T1" fmla="*/ 2147483646 h 617"/>
                <a:gd name="T2" fmla="*/ 2147483646 w 848"/>
                <a:gd name="T3" fmla="*/ 2147483646 h 617"/>
                <a:gd name="T4" fmla="*/ 2147483646 w 848"/>
                <a:gd name="T5" fmla="*/ 2147483646 h 617"/>
                <a:gd name="T6" fmla="*/ 2147483646 w 848"/>
                <a:gd name="T7" fmla="*/ 2147483646 h 617"/>
                <a:gd name="T8" fmla="*/ 2147483646 w 848"/>
                <a:gd name="T9" fmla="*/ 2147483646 h 617"/>
                <a:gd name="T10" fmla="*/ 2147483646 w 848"/>
                <a:gd name="T11" fmla="*/ 2147483646 h 617"/>
                <a:gd name="T12" fmla="*/ 2147483646 w 848"/>
                <a:gd name="T13" fmla="*/ 2147483646 h 617"/>
                <a:gd name="T14" fmla="*/ 2147483646 w 848"/>
                <a:gd name="T15" fmla="*/ 2147483646 h 617"/>
                <a:gd name="T16" fmla="*/ 2147483646 w 848"/>
                <a:gd name="T17" fmla="*/ 2147483646 h 617"/>
                <a:gd name="T18" fmla="*/ 2147483646 w 848"/>
                <a:gd name="T19" fmla="*/ 2147483646 h 617"/>
                <a:gd name="T20" fmla="*/ 2147483646 w 848"/>
                <a:gd name="T21" fmla="*/ 2147483646 h 617"/>
                <a:gd name="T22" fmla="*/ 2147483646 w 848"/>
                <a:gd name="T23" fmla="*/ 2147483646 h 617"/>
                <a:gd name="T24" fmla="*/ 2147483646 w 848"/>
                <a:gd name="T25" fmla="*/ 2147483646 h 617"/>
                <a:gd name="T26" fmla="*/ 2147483646 w 848"/>
                <a:gd name="T27" fmla="*/ 2147483646 h 617"/>
                <a:gd name="T28" fmla="*/ 2147483646 w 848"/>
                <a:gd name="T29" fmla="*/ 2147483646 h 617"/>
                <a:gd name="T30" fmla="*/ 2147483646 w 848"/>
                <a:gd name="T31" fmla="*/ 2147483646 h 617"/>
                <a:gd name="T32" fmla="*/ 2147483646 w 848"/>
                <a:gd name="T33" fmla="*/ 2147483646 h 617"/>
                <a:gd name="T34" fmla="*/ 2147483646 w 848"/>
                <a:gd name="T35" fmla="*/ 2147483646 h 617"/>
                <a:gd name="T36" fmla="*/ 2147483646 w 848"/>
                <a:gd name="T37" fmla="*/ 2147483646 h 617"/>
                <a:gd name="T38" fmla="*/ 2147483646 w 848"/>
                <a:gd name="T39" fmla="*/ 2147483646 h 617"/>
                <a:gd name="T40" fmla="*/ 2147483646 w 848"/>
                <a:gd name="T41" fmla="*/ 2147483646 h 617"/>
                <a:gd name="T42" fmla="*/ 2147483646 w 848"/>
                <a:gd name="T43" fmla="*/ 2147483646 h 617"/>
                <a:gd name="T44" fmla="*/ 2147483646 w 848"/>
                <a:gd name="T45" fmla="*/ 2147483646 h 617"/>
                <a:gd name="T46" fmla="*/ 2147483646 w 848"/>
                <a:gd name="T47" fmla="*/ 2147483646 h 617"/>
                <a:gd name="T48" fmla="*/ 2147483646 w 848"/>
                <a:gd name="T49" fmla="*/ 2147483646 h 617"/>
                <a:gd name="T50" fmla="*/ 2147483646 w 848"/>
                <a:gd name="T51" fmla="*/ 2147483646 h 617"/>
                <a:gd name="T52" fmla="*/ 2147483646 w 848"/>
                <a:gd name="T53" fmla="*/ 2147483646 h 617"/>
                <a:gd name="T54" fmla="*/ 2147483646 w 848"/>
                <a:gd name="T55" fmla="*/ 2147483646 h 617"/>
                <a:gd name="T56" fmla="*/ 2147483646 w 848"/>
                <a:gd name="T57" fmla="*/ 2147483646 h 617"/>
                <a:gd name="T58" fmla="*/ 2147483646 w 848"/>
                <a:gd name="T59" fmla="*/ 2147483646 h 617"/>
                <a:gd name="T60" fmla="*/ 2147483646 w 848"/>
                <a:gd name="T61" fmla="*/ 2147483646 h 617"/>
                <a:gd name="T62" fmla="*/ 2147483646 w 848"/>
                <a:gd name="T63" fmla="*/ 2147483646 h 617"/>
                <a:gd name="T64" fmla="*/ 2147483646 w 848"/>
                <a:gd name="T65" fmla="*/ 2147483646 h 617"/>
                <a:gd name="T66" fmla="*/ 2147483646 w 848"/>
                <a:gd name="T67" fmla="*/ 2147483646 h 617"/>
                <a:gd name="T68" fmla="*/ 2147483646 w 848"/>
                <a:gd name="T69" fmla="*/ 2147483646 h 617"/>
                <a:gd name="T70" fmla="*/ 2147483646 w 848"/>
                <a:gd name="T71" fmla="*/ 2147483646 h 617"/>
                <a:gd name="T72" fmla="*/ 2147483646 w 848"/>
                <a:gd name="T73" fmla="*/ 2147483646 h 617"/>
                <a:gd name="T74" fmla="*/ 2147483646 w 848"/>
                <a:gd name="T75" fmla="*/ 2147483646 h 617"/>
                <a:gd name="T76" fmla="*/ 2147483646 w 848"/>
                <a:gd name="T77" fmla="*/ 2147483646 h 617"/>
                <a:gd name="T78" fmla="*/ 2147483646 w 848"/>
                <a:gd name="T79" fmla="*/ 2147483646 h 617"/>
                <a:gd name="T80" fmla="*/ 2147483646 w 848"/>
                <a:gd name="T81" fmla="*/ 2147483646 h 617"/>
                <a:gd name="T82" fmla="*/ 2147483646 w 848"/>
                <a:gd name="T83" fmla="*/ 2147483646 h 617"/>
                <a:gd name="T84" fmla="*/ 2147483646 w 848"/>
                <a:gd name="T85" fmla="*/ 2147483646 h 617"/>
                <a:gd name="T86" fmla="*/ 2147483646 w 848"/>
                <a:gd name="T87" fmla="*/ 2147483646 h 617"/>
                <a:gd name="T88" fmla="*/ 2147483646 w 848"/>
                <a:gd name="T89" fmla="*/ 2147483646 h 617"/>
                <a:gd name="T90" fmla="*/ 2147483646 w 848"/>
                <a:gd name="T91" fmla="*/ 2147483646 h 617"/>
                <a:gd name="T92" fmla="*/ 2147483646 w 848"/>
                <a:gd name="T93" fmla="*/ 2147483646 h 617"/>
                <a:gd name="T94" fmla="*/ 2147483646 w 848"/>
                <a:gd name="T95" fmla="*/ 2147483646 h 617"/>
                <a:gd name="T96" fmla="*/ 2147483646 w 848"/>
                <a:gd name="T97" fmla="*/ 2147483646 h 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8" h="617">
                  <a:moveTo>
                    <a:pt x="816" y="431"/>
                  </a:moveTo>
                  <a:cubicBezTo>
                    <a:pt x="806" y="430"/>
                    <a:pt x="804" y="429"/>
                    <a:pt x="807" y="419"/>
                  </a:cubicBezTo>
                  <a:cubicBezTo>
                    <a:pt x="808" y="418"/>
                    <a:pt x="808" y="418"/>
                    <a:pt x="808" y="417"/>
                  </a:cubicBezTo>
                  <a:cubicBezTo>
                    <a:pt x="809" y="412"/>
                    <a:pt x="806" y="408"/>
                    <a:pt x="801" y="409"/>
                  </a:cubicBezTo>
                  <a:cubicBezTo>
                    <a:pt x="794" y="411"/>
                    <a:pt x="788" y="406"/>
                    <a:pt x="781" y="407"/>
                  </a:cubicBezTo>
                  <a:cubicBezTo>
                    <a:pt x="779" y="407"/>
                    <a:pt x="776" y="407"/>
                    <a:pt x="773" y="408"/>
                  </a:cubicBezTo>
                  <a:cubicBezTo>
                    <a:pt x="765" y="413"/>
                    <a:pt x="765" y="413"/>
                    <a:pt x="758" y="407"/>
                  </a:cubicBezTo>
                  <a:cubicBezTo>
                    <a:pt x="752" y="402"/>
                    <a:pt x="747" y="397"/>
                    <a:pt x="738" y="398"/>
                  </a:cubicBezTo>
                  <a:cubicBezTo>
                    <a:pt x="729" y="398"/>
                    <a:pt x="727" y="395"/>
                    <a:pt x="729" y="386"/>
                  </a:cubicBezTo>
                  <a:cubicBezTo>
                    <a:pt x="730" y="381"/>
                    <a:pt x="727" y="376"/>
                    <a:pt x="723" y="376"/>
                  </a:cubicBezTo>
                  <a:cubicBezTo>
                    <a:pt x="716" y="375"/>
                    <a:pt x="709" y="375"/>
                    <a:pt x="703" y="375"/>
                  </a:cubicBezTo>
                  <a:cubicBezTo>
                    <a:pt x="700" y="375"/>
                    <a:pt x="697" y="375"/>
                    <a:pt x="696" y="371"/>
                  </a:cubicBezTo>
                  <a:cubicBezTo>
                    <a:pt x="695" y="366"/>
                    <a:pt x="692" y="364"/>
                    <a:pt x="687" y="363"/>
                  </a:cubicBezTo>
                  <a:cubicBezTo>
                    <a:pt x="686" y="363"/>
                    <a:pt x="686" y="361"/>
                    <a:pt x="685" y="359"/>
                  </a:cubicBezTo>
                  <a:cubicBezTo>
                    <a:pt x="683" y="361"/>
                    <a:pt x="682" y="362"/>
                    <a:pt x="681" y="362"/>
                  </a:cubicBezTo>
                  <a:cubicBezTo>
                    <a:pt x="679" y="363"/>
                    <a:pt x="676" y="364"/>
                    <a:pt x="675" y="363"/>
                  </a:cubicBezTo>
                  <a:cubicBezTo>
                    <a:pt x="673" y="362"/>
                    <a:pt x="673" y="358"/>
                    <a:pt x="673" y="356"/>
                  </a:cubicBezTo>
                  <a:cubicBezTo>
                    <a:pt x="673" y="354"/>
                    <a:pt x="674" y="351"/>
                    <a:pt x="675" y="349"/>
                  </a:cubicBezTo>
                  <a:cubicBezTo>
                    <a:pt x="677" y="345"/>
                    <a:pt x="676" y="342"/>
                    <a:pt x="674" y="338"/>
                  </a:cubicBezTo>
                  <a:cubicBezTo>
                    <a:pt x="673" y="335"/>
                    <a:pt x="671" y="332"/>
                    <a:pt x="669" y="329"/>
                  </a:cubicBezTo>
                  <a:cubicBezTo>
                    <a:pt x="663" y="332"/>
                    <a:pt x="656" y="333"/>
                    <a:pt x="651" y="337"/>
                  </a:cubicBezTo>
                  <a:cubicBezTo>
                    <a:pt x="643" y="343"/>
                    <a:pt x="636" y="338"/>
                    <a:pt x="629" y="337"/>
                  </a:cubicBezTo>
                  <a:cubicBezTo>
                    <a:pt x="629" y="329"/>
                    <a:pt x="629" y="322"/>
                    <a:pt x="629" y="315"/>
                  </a:cubicBezTo>
                  <a:cubicBezTo>
                    <a:pt x="632" y="314"/>
                    <a:pt x="635" y="314"/>
                    <a:pt x="638" y="313"/>
                  </a:cubicBezTo>
                  <a:cubicBezTo>
                    <a:pt x="640" y="308"/>
                    <a:pt x="640" y="302"/>
                    <a:pt x="643" y="298"/>
                  </a:cubicBezTo>
                  <a:cubicBezTo>
                    <a:pt x="646" y="294"/>
                    <a:pt x="652" y="293"/>
                    <a:pt x="657" y="291"/>
                  </a:cubicBezTo>
                  <a:cubicBezTo>
                    <a:pt x="657" y="291"/>
                    <a:pt x="658" y="290"/>
                    <a:pt x="658" y="289"/>
                  </a:cubicBezTo>
                  <a:cubicBezTo>
                    <a:pt x="659" y="286"/>
                    <a:pt x="659" y="282"/>
                    <a:pt x="660" y="278"/>
                  </a:cubicBezTo>
                  <a:cubicBezTo>
                    <a:pt x="656" y="278"/>
                    <a:pt x="652" y="277"/>
                    <a:pt x="649" y="278"/>
                  </a:cubicBezTo>
                  <a:cubicBezTo>
                    <a:pt x="643" y="278"/>
                    <a:pt x="642" y="277"/>
                    <a:pt x="642" y="271"/>
                  </a:cubicBezTo>
                  <a:cubicBezTo>
                    <a:pt x="643" y="267"/>
                    <a:pt x="643" y="263"/>
                    <a:pt x="642" y="260"/>
                  </a:cubicBezTo>
                  <a:cubicBezTo>
                    <a:pt x="640" y="256"/>
                    <a:pt x="638" y="252"/>
                    <a:pt x="636" y="248"/>
                  </a:cubicBezTo>
                  <a:cubicBezTo>
                    <a:pt x="637" y="246"/>
                    <a:pt x="638" y="243"/>
                    <a:pt x="639" y="240"/>
                  </a:cubicBezTo>
                  <a:cubicBezTo>
                    <a:pt x="638" y="238"/>
                    <a:pt x="636" y="236"/>
                    <a:pt x="635" y="234"/>
                  </a:cubicBezTo>
                  <a:cubicBezTo>
                    <a:pt x="632" y="231"/>
                    <a:pt x="633" y="228"/>
                    <a:pt x="635" y="225"/>
                  </a:cubicBezTo>
                  <a:cubicBezTo>
                    <a:pt x="636" y="224"/>
                    <a:pt x="637" y="222"/>
                    <a:pt x="639" y="220"/>
                  </a:cubicBezTo>
                  <a:cubicBezTo>
                    <a:pt x="643" y="216"/>
                    <a:pt x="643" y="211"/>
                    <a:pt x="641" y="206"/>
                  </a:cubicBezTo>
                  <a:cubicBezTo>
                    <a:pt x="639" y="200"/>
                    <a:pt x="637" y="193"/>
                    <a:pt x="634" y="187"/>
                  </a:cubicBezTo>
                  <a:cubicBezTo>
                    <a:pt x="630" y="181"/>
                    <a:pt x="627" y="174"/>
                    <a:pt x="618" y="175"/>
                  </a:cubicBezTo>
                  <a:cubicBezTo>
                    <a:pt x="615" y="175"/>
                    <a:pt x="611" y="173"/>
                    <a:pt x="608" y="171"/>
                  </a:cubicBezTo>
                  <a:cubicBezTo>
                    <a:pt x="594" y="163"/>
                    <a:pt x="594" y="163"/>
                    <a:pt x="598" y="147"/>
                  </a:cubicBezTo>
                  <a:cubicBezTo>
                    <a:pt x="589" y="146"/>
                    <a:pt x="586" y="138"/>
                    <a:pt x="582" y="132"/>
                  </a:cubicBezTo>
                  <a:cubicBezTo>
                    <a:pt x="580" y="130"/>
                    <a:pt x="579" y="128"/>
                    <a:pt x="576" y="126"/>
                  </a:cubicBezTo>
                  <a:cubicBezTo>
                    <a:pt x="574" y="125"/>
                    <a:pt x="570" y="123"/>
                    <a:pt x="571" y="118"/>
                  </a:cubicBezTo>
                  <a:cubicBezTo>
                    <a:pt x="573" y="111"/>
                    <a:pt x="570" y="106"/>
                    <a:pt x="565" y="102"/>
                  </a:cubicBezTo>
                  <a:cubicBezTo>
                    <a:pt x="561" y="98"/>
                    <a:pt x="555" y="93"/>
                    <a:pt x="556" y="87"/>
                  </a:cubicBezTo>
                  <a:cubicBezTo>
                    <a:pt x="553" y="85"/>
                    <a:pt x="550" y="84"/>
                    <a:pt x="548" y="82"/>
                  </a:cubicBezTo>
                  <a:cubicBezTo>
                    <a:pt x="545" y="79"/>
                    <a:pt x="542" y="80"/>
                    <a:pt x="539" y="82"/>
                  </a:cubicBezTo>
                  <a:cubicBezTo>
                    <a:pt x="536" y="84"/>
                    <a:pt x="534" y="87"/>
                    <a:pt x="531" y="90"/>
                  </a:cubicBezTo>
                  <a:cubicBezTo>
                    <a:pt x="544" y="96"/>
                    <a:pt x="545" y="109"/>
                    <a:pt x="551" y="118"/>
                  </a:cubicBezTo>
                  <a:cubicBezTo>
                    <a:pt x="548" y="125"/>
                    <a:pt x="537" y="128"/>
                    <a:pt x="544" y="139"/>
                  </a:cubicBezTo>
                  <a:cubicBezTo>
                    <a:pt x="534" y="139"/>
                    <a:pt x="530" y="147"/>
                    <a:pt x="526" y="153"/>
                  </a:cubicBezTo>
                  <a:cubicBezTo>
                    <a:pt x="516" y="146"/>
                    <a:pt x="506" y="141"/>
                    <a:pt x="497" y="135"/>
                  </a:cubicBezTo>
                  <a:cubicBezTo>
                    <a:pt x="496" y="134"/>
                    <a:pt x="494" y="131"/>
                    <a:pt x="494" y="129"/>
                  </a:cubicBezTo>
                  <a:cubicBezTo>
                    <a:pt x="494" y="122"/>
                    <a:pt x="495" y="116"/>
                    <a:pt x="503" y="115"/>
                  </a:cubicBezTo>
                  <a:cubicBezTo>
                    <a:pt x="502" y="113"/>
                    <a:pt x="502" y="111"/>
                    <a:pt x="501" y="111"/>
                  </a:cubicBezTo>
                  <a:cubicBezTo>
                    <a:pt x="496" y="106"/>
                    <a:pt x="494" y="100"/>
                    <a:pt x="493" y="94"/>
                  </a:cubicBezTo>
                  <a:cubicBezTo>
                    <a:pt x="493" y="91"/>
                    <a:pt x="491" y="89"/>
                    <a:pt x="491" y="86"/>
                  </a:cubicBezTo>
                  <a:cubicBezTo>
                    <a:pt x="488" y="78"/>
                    <a:pt x="486" y="71"/>
                    <a:pt x="494" y="64"/>
                  </a:cubicBezTo>
                  <a:cubicBezTo>
                    <a:pt x="496" y="62"/>
                    <a:pt x="496" y="58"/>
                    <a:pt x="492" y="56"/>
                  </a:cubicBezTo>
                  <a:cubicBezTo>
                    <a:pt x="490" y="55"/>
                    <a:pt x="487" y="54"/>
                    <a:pt x="485" y="54"/>
                  </a:cubicBezTo>
                  <a:cubicBezTo>
                    <a:pt x="482" y="53"/>
                    <a:pt x="478" y="53"/>
                    <a:pt x="475" y="53"/>
                  </a:cubicBezTo>
                  <a:cubicBezTo>
                    <a:pt x="469" y="52"/>
                    <a:pt x="468" y="50"/>
                    <a:pt x="470" y="45"/>
                  </a:cubicBezTo>
                  <a:cubicBezTo>
                    <a:pt x="472" y="41"/>
                    <a:pt x="472" y="37"/>
                    <a:pt x="472" y="33"/>
                  </a:cubicBezTo>
                  <a:cubicBezTo>
                    <a:pt x="471" y="30"/>
                    <a:pt x="471" y="26"/>
                    <a:pt x="471" y="23"/>
                  </a:cubicBezTo>
                  <a:cubicBezTo>
                    <a:pt x="472" y="18"/>
                    <a:pt x="473" y="17"/>
                    <a:pt x="478" y="19"/>
                  </a:cubicBezTo>
                  <a:cubicBezTo>
                    <a:pt x="483" y="22"/>
                    <a:pt x="483" y="22"/>
                    <a:pt x="490" y="20"/>
                  </a:cubicBezTo>
                  <a:cubicBezTo>
                    <a:pt x="481" y="16"/>
                    <a:pt x="472" y="13"/>
                    <a:pt x="465" y="9"/>
                  </a:cubicBezTo>
                  <a:cubicBezTo>
                    <a:pt x="459" y="5"/>
                    <a:pt x="453" y="3"/>
                    <a:pt x="446" y="4"/>
                  </a:cubicBezTo>
                  <a:cubicBezTo>
                    <a:pt x="443" y="5"/>
                    <a:pt x="439" y="6"/>
                    <a:pt x="435" y="6"/>
                  </a:cubicBezTo>
                  <a:cubicBezTo>
                    <a:pt x="433" y="5"/>
                    <a:pt x="431" y="3"/>
                    <a:pt x="428" y="0"/>
                  </a:cubicBezTo>
                  <a:cubicBezTo>
                    <a:pt x="421" y="6"/>
                    <a:pt x="413" y="6"/>
                    <a:pt x="405" y="3"/>
                  </a:cubicBezTo>
                  <a:cubicBezTo>
                    <a:pt x="400" y="1"/>
                    <a:pt x="400" y="2"/>
                    <a:pt x="399" y="9"/>
                  </a:cubicBezTo>
                  <a:cubicBezTo>
                    <a:pt x="399" y="13"/>
                    <a:pt x="398" y="17"/>
                    <a:pt x="397" y="21"/>
                  </a:cubicBezTo>
                  <a:cubicBezTo>
                    <a:pt x="396" y="23"/>
                    <a:pt x="394" y="25"/>
                    <a:pt x="393" y="25"/>
                  </a:cubicBezTo>
                  <a:cubicBezTo>
                    <a:pt x="386" y="25"/>
                    <a:pt x="378" y="29"/>
                    <a:pt x="372" y="22"/>
                  </a:cubicBezTo>
                  <a:cubicBezTo>
                    <a:pt x="364" y="24"/>
                    <a:pt x="357" y="31"/>
                    <a:pt x="348" y="25"/>
                  </a:cubicBezTo>
                  <a:cubicBezTo>
                    <a:pt x="345" y="34"/>
                    <a:pt x="335" y="39"/>
                    <a:pt x="333" y="49"/>
                  </a:cubicBezTo>
                  <a:cubicBezTo>
                    <a:pt x="335" y="50"/>
                    <a:pt x="336" y="51"/>
                    <a:pt x="337" y="51"/>
                  </a:cubicBezTo>
                  <a:cubicBezTo>
                    <a:pt x="343" y="50"/>
                    <a:pt x="345" y="54"/>
                    <a:pt x="347" y="59"/>
                  </a:cubicBezTo>
                  <a:cubicBezTo>
                    <a:pt x="348" y="66"/>
                    <a:pt x="346" y="71"/>
                    <a:pt x="342" y="76"/>
                  </a:cubicBezTo>
                  <a:cubicBezTo>
                    <a:pt x="337" y="81"/>
                    <a:pt x="331" y="86"/>
                    <a:pt x="337" y="95"/>
                  </a:cubicBezTo>
                  <a:cubicBezTo>
                    <a:pt x="337" y="96"/>
                    <a:pt x="337" y="97"/>
                    <a:pt x="337" y="98"/>
                  </a:cubicBezTo>
                  <a:cubicBezTo>
                    <a:pt x="334" y="104"/>
                    <a:pt x="332" y="110"/>
                    <a:pt x="328" y="117"/>
                  </a:cubicBezTo>
                  <a:cubicBezTo>
                    <a:pt x="329" y="118"/>
                    <a:pt x="330" y="121"/>
                    <a:pt x="331" y="124"/>
                  </a:cubicBezTo>
                  <a:cubicBezTo>
                    <a:pt x="332" y="126"/>
                    <a:pt x="334" y="128"/>
                    <a:pt x="335" y="131"/>
                  </a:cubicBezTo>
                  <a:cubicBezTo>
                    <a:pt x="335" y="133"/>
                    <a:pt x="336" y="135"/>
                    <a:pt x="335" y="137"/>
                  </a:cubicBezTo>
                  <a:cubicBezTo>
                    <a:pt x="333" y="146"/>
                    <a:pt x="333" y="155"/>
                    <a:pt x="336" y="164"/>
                  </a:cubicBezTo>
                  <a:cubicBezTo>
                    <a:pt x="337" y="167"/>
                    <a:pt x="337" y="170"/>
                    <a:pt x="334" y="172"/>
                  </a:cubicBezTo>
                  <a:cubicBezTo>
                    <a:pt x="323" y="179"/>
                    <a:pt x="312" y="187"/>
                    <a:pt x="300" y="192"/>
                  </a:cubicBezTo>
                  <a:cubicBezTo>
                    <a:pt x="300" y="203"/>
                    <a:pt x="293" y="209"/>
                    <a:pt x="285" y="215"/>
                  </a:cubicBezTo>
                  <a:cubicBezTo>
                    <a:pt x="296" y="220"/>
                    <a:pt x="298" y="223"/>
                    <a:pt x="297" y="233"/>
                  </a:cubicBezTo>
                  <a:cubicBezTo>
                    <a:pt x="287" y="237"/>
                    <a:pt x="275" y="240"/>
                    <a:pt x="278" y="254"/>
                  </a:cubicBezTo>
                  <a:cubicBezTo>
                    <a:pt x="284" y="257"/>
                    <a:pt x="288" y="260"/>
                    <a:pt x="291" y="262"/>
                  </a:cubicBezTo>
                  <a:cubicBezTo>
                    <a:pt x="292" y="267"/>
                    <a:pt x="293" y="271"/>
                    <a:pt x="293" y="275"/>
                  </a:cubicBezTo>
                  <a:cubicBezTo>
                    <a:pt x="294" y="280"/>
                    <a:pt x="292" y="283"/>
                    <a:pt x="287" y="284"/>
                  </a:cubicBezTo>
                  <a:cubicBezTo>
                    <a:pt x="283" y="285"/>
                    <a:pt x="280" y="285"/>
                    <a:pt x="274" y="286"/>
                  </a:cubicBezTo>
                  <a:cubicBezTo>
                    <a:pt x="277" y="290"/>
                    <a:pt x="279" y="294"/>
                    <a:pt x="282" y="295"/>
                  </a:cubicBezTo>
                  <a:cubicBezTo>
                    <a:pt x="289" y="297"/>
                    <a:pt x="290" y="304"/>
                    <a:pt x="291" y="308"/>
                  </a:cubicBezTo>
                  <a:cubicBezTo>
                    <a:pt x="293" y="313"/>
                    <a:pt x="293" y="320"/>
                    <a:pt x="287" y="325"/>
                  </a:cubicBezTo>
                  <a:cubicBezTo>
                    <a:pt x="283" y="328"/>
                    <a:pt x="280" y="331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6" y="341"/>
                    <a:pt x="270" y="344"/>
                    <a:pt x="268" y="348"/>
                  </a:cubicBezTo>
                  <a:cubicBezTo>
                    <a:pt x="267" y="349"/>
                    <a:pt x="263" y="349"/>
                    <a:pt x="260" y="349"/>
                  </a:cubicBezTo>
                  <a:cubicBezTo>
                    <a:pt x="253" y="350"/>
                    <a:pt x="246" y="351"/>
                    <a:pt x="239" y="352"/>
                  </a:cubicBezTo>
                  <a:cubicBezTo>
                    <a:pt x="240" y="355"/>
                    <a:pt x="242" y="357"/>
                    <a:pt x="242" y="359"/>
                  </a:cubicBezTo>
                  <a:cubicBezTo>
                    <a:pt x="242" y="361"/>
                    <a:pt x="241" y="364"/>
                    <a:pt x="240" y="364"/>
                  </a:cubicBezTo>
                  <a:cubicBezTo>
                    <a:pt x="234" y="366"/>
                    <a:pt x="231" y="373"/>
                    <a:pt x="224" y="372"/>
                  </a:cubicBezTo>
                  <a:cubicBezTo>
                    <a:pt x="223" y="371"/>
                    <a:pt x="220" y="372"/>
                    <a:pt x="219" y="373"/>
                  </a:cubicBezTo>
                  <a:cubicBezTo>
                    <a:pt x="216" y="376"/>
                    <a:pt x="214" y="376"/>
                    <a:pt x="210" y="374"/>
                  </a:cubicBezTo>
                  <a:cubicBezTo>
                    <a:pt x="206" y="373"/>
                    <a:pt x="202" y="372"/>
                    <a:pt x="197" y="370"/>
                  </a:cubicBezTo>
                  <a:cubicBezTo>
                    <a:pt x="192" y="375"/>
                    <a:pt x="186" y="381"/>
                    <a:pt x="178" y="379"/>
                  </a:cubicBezTo>
                  <a:cubicBezTo>
                    <a:pt x="171" y="376"/>
                    <a:pt x="163" y="373"/>
                    <a:pt x="160" y="364"/>
                  </a:cubicBezTo>
                  <a:cubicBezTo>
                    <a:pt x="153" y="372"/>
                    <a:pt x="147" y="380"/>
                    <a:pt x="135" y="378"/>
                  </a:cubicBezTo>
                  <a:cubicBezTo>
                    <a:pt x="135" y="379"/>
                    <a:pt x="135" y="379"/>
                    <a:pt x="135" y="380"/>
                  </a:cubicBezTo>
                  <a:cubicBezTo>
                    <a:pt x="134" y="381"/>
                    <a:pt x="135" y="382"/>
                    <a:pt x="134" y="383"/>
                  </a:cubicBezTo>
                  <a:cubicBezTo>
                    <a:pt x="133" y="390"/>
                    <a:pt x="128" y="393"/>
                    <a:pt x="121" y="390"/>
                  </a:cubicBezTo>
                  <a:cubicBezTo>
                    <a:pt x="119" y="389"/>
                    <a:pt x="117" y="389"/>
                    <a:pt x="116" y="389"/>
                  </a:cubicBezTo>
                  <a:cubicBezTo>
                    <a:pt x="112" y="392"/>
                    <a:pt x="107" y="392"/>
                    <a:pt x="104" y="397"/>
                  </a:cubicBezTo>
                  <a:cubicBezTo>
                    <a:pt x="101" y="402"/>
                    <a:pt x="97" y="409"/>
                    <a:pt x="89" y="409"/>
                  </a:cubicBezTo>
                  <a:cubicBezTo>
                    <a:pt x="88" y="409"/>
                    <a:pt x="86" y="410"/>
                    <a:pt x="86" y="411"/>
                  </a:cubicBezTo>
                  <a:cubicBezTo>
                    <a:pt x="83" y="416"/>
                    <a:pt x="79" y="420"/>
                    <a:pt x="76" y="425"/>
                  </a:cubicBezTo>
                  <a:cubicBezTo>
                    <a:pt x="73" y="430"/>
                    <a:pt x="69" y="430"/>
                    <a:pt x="65" y="425"/>
                  </a:cubicBezTo>
                  <a:cubicBezTo>
                    <a:pt x="63" y="423"/>
                    <a:pt x="60" y="420"/>
                    <a:pt x="59" y="418"/>
                  </a:cubicBezTo>
                  <a:cubicBezTo>
                    <a:pt x="50" y="420"/>
                    <a:pt x="44" y="425"/>
                    <a:pt x="40" y="432"/>
                  </a:cubicBezTo>
                  <a:cubicBezTo>
                    <a:pt x="38" y="435"/>
                    <a:pt x="36" y="437"/>
                    <a:pt x="32" y="435"/>
                  </a:cubicBezTo>
                  <a:cubicBezTo>
                    <a:pt x="29" y="433"/>
                    <a:pt x="25" y="432"/>
                    <a:pt x="22" y="430"/>
                  </a:cubicBezTo>
                  <a:cubicBezTo>
                    <a:pt x="18" y="427"/>
                    <a:pt x="16" y="427"/>
                    <a:pt x="12" y="432"/>
                  </a:cubicBezTo>
                  <a:cubicBezTo>
                    <a:pt x="8" y="437"/>
                    <a:pt x="4" y="442"/>
                    <a:pt x="0" y="448"/>
                  </a:cubicBezTo>
                  <a:cubicBezTo>
                    <a:pt x="5" y="452"/>
                    <a:pt x="10" y="455"/>
                    <a:pt x="18" y="454"/>
                  </a:cubicBezTo>
                  <a:cubicBezTo>
                    <a:pt x="20" y="453"/>
                    <a:pt x="24" y="454"/>
                    <a:pt x="26" y="455"/>
                  </a:cubicBezTo>
                  <a:cubicBezTo>
                    <a:pt x="34" y="461"/>
                    <a:pt x="44" y="464"/>
                    <a:pt x="50" y="472"/>
                  </a:cubicBezTo>
                  <a:cubicBezTo>
                    <a:pt x="52" y="475"/>
                    <a:pt x="55" y="476"/>
                    <a:pt x="59" y="477"/>
                  </a:cubicBezTo>
                  <a:cubicBezTo>
                    <a:pt x="63" y="478"/>
                    <a:pt x="67" y="478"/>
                    <a:pt x="72" y="479"/>
                  </a:cubicBezTo>
                  <a:cubicBezTo>
                    <a:pt x="81" y="480"/>
                    <a:pt x="81" y="481"/>
                    <a:pt x="85" y="473"/>
                  </a:cubicBezTo>
                  <a:cubicBezTo>
                    <a:pt x="88" y="468"/>
                    <a:pt x="92" y="466"/>
                    <a:pt x="97" y="467"/>
                  </a:cubicBezTo>
                  <a:cubicBezTo>
                    <a:pt x="102" y="468"/>
                    <a:pt x="108" y="469"/>
                    <a:pt x="113" y="466"/>
                  </a:cubicBezTo>
                  <a:cubicBezTo>
                    <a:pt x="114" y="465"/>
                    <a:pt x="117" y="466"/>
                    <a:pt x="119" y="467"/>
                  </a:cubicBezTo>
                  <a:cubicBezTo>
                    <a:pt x="121" y="470"/>
                    <a:pt x="123" y="473"/>
                    <a:pt x="125" y="476"/>
                  </a:cubicBezTo>
                  <a:cubicBezTo>
                    <a:pt x="131" y="475"/>
                    <a:pt x="131" y="475"/>
                    <a:pt x="135" y="479"/>
                  </a:cubicBezTo>
                  <a:cubicBezTo>
                    <a:pt x="136" y="481"/>
                    <a:pt x="137" y="481"/>
                    <a:pt x="139" y="482"/>
                  </a:cubicBezTo>
                  <a:cubicBezTo>
                    <a:pt x="146" y="488"/>
                    <a:pt x="154" y="493"/>
                    <a:pt x="163" y="497"/>
                  </a:cubicBezTo>
                  <a:cubicBezTo>
                    <a:pt x="167" y="499"/>
                    <a:pt x="169" y="502"/>
                    <a:pt x="167" y="506"/>
                  </a:cubicBezTo>
                  <a:cubicBezTo>
                    <a:pt x="166" y="507"/>
                    <a:pt x="166" y="509"/>
                    <a:pt x="165" y="511"/>
                  </a:cubicBezTo>
                  <a:cubicBezTo>
                    <a:pt x="175" y="520"/>
                    <a:pt x="186" y="528"/>
                    <a:pt x="198" y="533"/>
                  </a:cubicBezTo>
                  <a:cubicBezTo>
                    <a:pt x="203" y="535"/>
                    <a:pt x="207" y="538"/>
                    <a:pt x="211" y="541"/>
                  </a:cubicBezTo>
                  <a:cubicBezTo>
                    <a:pt x="219" y="547"/>
                    <a:pt x="229" y="545"/>
                    <a:pt x="239" y="544"/>
                  </a:cubicBezTo>
                  <a:cubicBezTo>
                    <a:pt x="244" y="544"/>
                    <a:pt x="249" y="544"/>
                    <a:pt x="254" y="545"/>
                  </a:cubicBezTo>
                  <a:cubicBezTo>
                    <a:pt x="258" y="546"/>
                    <a:pt x="263" y="547"/>
                    <a:pt x="268" y="547"/>
                  </a:cubicBezTo>
                  <a:cubicBezTo>
                    <a:pt x="279" y="547"/>
                    <a:pt x="291" y="547"/>
                    <a:pt x="302" y="548"/>
                  </a:cubicBezTo>
                  <a:cubicBezTo>
                    <a:pt x="307" y="549"/>
                    <a:pt x="311" y="551"/>
                    <a:pt x="316" y="552"/>
                  </a:cubicBezTo>
                  <a:cubicBezTo>
                    <a:pt x="317" y="550"/>
                    <a:pt x="319" y="547"/>
                    <a:pt x="321" y="545"/>
                  </a:cubicBezTo>
                  <a:cubicBezTo>
                    <a:pt x="328" y="544"/>
                    <a:pt x="330" y="549"/>
                    <a:pt x="333" y="552"/>
                  </a:cubicBezTo>
                  <a:cubicBezTo>
                    <a:pt x="345" y="549"/>
                    <a:pt x="348" y="537"/>
                    <a:pt x="356" y="532"/>
                  </a:cubicBezTo>
                  <a:cubicBezTo>
                    <a:pt x="357" y="523"/>
                    <a:pt x="360" y="515"/>
                    <a:pt x="365" y="508"/>
                  </a:cubicBezTo>
                  <a:cubicBezTo>
                    <a:pt x="369" y="502"/>
                    <a:pt x="369" y="502"/>
                    <a:pt x="375" y="505"/>
                  </a:cubicBezTo>
                  <a:cubicBezTo>
                    <a:pt x="379" y="508"/>
                    <a:pt x="382" y="508"/>
                    <a:pt x="387" y="508"/>
                  </a:cubicBezTo>
                  <a:cubicBezTo>
                    <a:pt x="394" y="508"/>
                    <a:pt x="397" y="503"/>
                    <a:pt x="402" y="499"/>
                  </a:cubicBezTo>
                  <a:cubicBezTo>
                    <a:pt x="410" y="505"/>
                    <a:pt x="416" y="512"/>
                    <a:pt x="426" y="516"/>
                  </a:cubicBezTo>
                  <a:cubicBezTo>
                    <a:pt x="430" y="518"/>
                    <a:pt x="434" y="519"/>
                    <a:pt x="439" y="517"/>
                  </a:cubicBezTo>
                  <a:cubicBezTo>
                    <a:pt x="446" y="515"/>
                    <a:pt x="451" y="516"/>
                    <a:pt x="457" y="522"/>
                  </a:cubicBezTo>
                  <a:cubicBezTo>
                    <a:pt x="464" y="529"/>
                    <a:pt x="466" y="538"/>
                    <a:pt x="463" y="549"/>
                  </a:cubicBezTo>
                  <a:cubicBezTo>
                    <a:pt x="467" y="548"/>
                    <a:pt x="469" y="546"/>
                    <a:pt x="472" y="546"/>
                  </a:cubicBezTo>
                  <a:cubicBezTo>
                    <a:pt x="479" y="544"/>
                    <a:pt x="487" y="547"/>
                    <a:pt x="491" y="551"/>
                  </a:cubicBezTo>
                  <a:cubicBezTo>
                    <a:pt x="497" y="559"/>
                    <a:pt x="504" y="560"/>
                    <a:pt x="513" y="561"/>
                  </a:cubicBezTo>
                  <a:cubicBezTo>
                    <a:pt x="518" y="561"/>
                    <a:pt x="522" y="557"/>
                    <a:pt x="525" y="558"/>
                  </a:cubicBezTo>
                  <a:cubicBezTo>
                    <a:pt x="532" y="562"/>
                    <a:pt x="537" y="558"/>
                    <a:pt x="541" y="553"/>
                  </a:cubicBezTo>
                  <a:cubicBezTo>
                    <a:pt x="544" y="555"/>
                    <a:pt x="546" y="557"/>
                    <a:pt x="548" y="557"/>
                  </a:cubicBezTo>
                  <a:cubicBezTo>
                    <a:pt x="552" y="557"/>
                    <a:pt x="555" y="557"/>
                    <a:pt x="557" y="561"/>
                  </a:cubicBezTo>
                  <a:cubicBezTo>
                    <a:pt x="559" y="564"/>
                    <a:pt x="561" y="567"/>
                    <a:pt x="562" y="571"/>
                  </a:cubicBezTo>
                  <a:cubicBezTo>
                    <a:pt x="563" y="578"/>
                    <a:pt x="562" y="584"/>
                    <a:pt x="564" y="591"/>
                  </a:cubicBezTo>
                  <a:cubicBezTo>
                    <a:pt x="567" y="599"/>
                    <a:pt x="567" y="608"/>
                    <a:pt x="568" y="617"/>
                  </a:cubicBezTo>
                  <a:cubicBezTo>
                    <a:pt x="575" y="613"/>
                    <a:pt x="576" y="606"/>
                    <a:pt x="576" y="599"/>
                  </a:cubicBezTo>
                  <a:cubicBezTo>
                    <a:pt x="576" y="592"/>
                    <a:pt x="578" y="586"/>
                    <a:pt x="581" y="580"/>
                  </a:cubicBezTo>
                  <a:cubicBezTo>
                    <a:pt x="585" y="575"/>
                    <a:pt x="589" y="571"/>
                    <a:pt x="588" y="564"/>
                  </a:cubicBezTo>
                  <a:cubicBezTo>
                    <a:pt x="588" y="563"/>
                    <a:pt x="589" y="562"/>
                    <a:pt x="589" y="561"/>
                  </a:cubicBezTo>
                  <a:cubicBezTo>
                    <a:pt x="591" y="557"/>
                    <a:pt x="593" y="553"/>
                    <a:pt x="595" y="550"/>
                  </a:cubicBezTo>
                  <a:cubicBezTo>
                    <a:pt x="603" y="540"/>
                    <a:pt x="604" y="526"/>
                    <a:pt x="615" y="518"/>
                  </a:cubicBezTo>
                  <a:cubicBezTo>
                    <a:pt x="617" y="517"/>
                    <a:pt x="619" y="516"/>
                    <a:pt x="620" y="514"/>
                  </a:cubicBezTo>
                  <a:cubicBezTo>
                    <a:pt x="624" y="508"/>
                    <a:pt x="630" y="502"/>
                    <a:pt x="630" y="495"/>
                  </a:cubicBezTo>
                  <a:cubicBezTo>
                    <a:pt x="630" y="487"/>
                    <a:pt x="633" y="483"/>
                    <a:pt x="640" y="480"/>
                  </a:cubicBezTo>
                  <a:cubicBezTo>
                    <a:pt x="647" y="476"/>
                    <a:pt x="655" y="471"/>
                    <a:pt x="659" y="464"/>
                  </a:cubicBezTo>
                  <a:cubicBezTo>
                    <a:pt x="666" y="455"/>
                    <a:pt x="671" y="452"/>
                    <a:pt x="682" y="457"/>
                  </a:cubicBezTo>
                  <a:cubicBezTo>
                    <a:pt x="691" y="461"/>
                    <a:pt x="702" y="462"/>
                    <a:pt x="711" y="469"/>
                  </a:cubicBezTo>
                  <a:cubicBezTo>
                    <a:pt x="713" y="470"/>
                    <a:pt x="716" y="471"/>
                    <a:pt x="719" y="472"/>
                  </a:cubicBezTo>
                  <a:cubicBezTo>
                    <a:pt x="723" y="472"/>
                    <a:pt x="724" y="474"/>
                    <a:pt x="726" y="476"/>
                  </a:cubicBezTo>
                  <a:cubicBezTo>
                    <a:pt x="730" y="481"/>
                    <a:pt x="735" y="485"/>
                    <a:pt x="740" y="488"/>
                  </a:cubicBezTo>
                  <a:cubicBezTo>
                    <a:pt x="743" y="489"/>
                    <a:pt x="749" y="489"/>
                    <a:pt x="752" y="487"/>
                  </a:cubicBezTo>
                  <a:cubicBezTo>
                    <a:pt x="757" y="485"/>
                    <a:pt x="761" y="481"/>
                    <a:pt x="764" y="477"/>
                  </a:cubicBezTo>
                  <a:cubicBezTo>
                    <a:pt x="769" y="471"/>
                    <a:pt x="774" y="469"/>
                    <a:pt x="782" y="471"/>
                  </a:cubicBezTo>
                  <a:cubicBezTo>
                    <a:pt x="787" y="474"/>
                    <a:pt x="793" y="477"/>
                    <a:pt x="799" y="481"/>
                  </a:cubicBezTo>
                  <a:cubicBezTo>
                    <a:pt x="804" y="479"/>
                    <a:pt x="804" y="479"/>
                    <a:pt x="808" y="487"/>
                  </a:cubicBezTo>
                  <a:cubicBezTo>
                    <a:pt x="811" y="483"/>
                    <a:pt x="813" y="479"/>
                    <a:pt x="816" y="475"/>
                  </a:cubicBezTo>
                  <a:cubicBezTo>
                    <a:pt x="816" y="476"/>
                    <a:pt x="817" y="477"/>
                    <a:pt x="817" y="478"/>
                  </a:cubicBezTo>
                  <a:cubicBezTo>
                    <a:pt x="821" y="479"/>
                    <a:pt x="825" y="480"/>
                    <a:pt x="828" y="481"/>
                  </a:cubicBezTo>
                  <a:cubicBezTo>
                    <a:pt x="831" y="477"/>
                    <a:pt x="833" y="474"/>
                    <a:pt x="835" y="471"/>
                  </a:cubicBezTo>
                  <a:cubicBezTo>
                    <a:pt x="839" y="468"/>
                    <a:pt x="843" y="465"/>
                    <a:pt x="848" y="462"/>
                  </a:cubicBezTo>
                  <a:cubicBezTo>
                    <a:pt x="843" y="455"/>
                    <a:pt x="839" y="448"/>
                    <a:pt x="835" y="442"/>
                  </a:cubicBezTo>
                  <a:cubicBezTo>
                    <a:pt x="831" y="434"/>
                    <a:pt x="823" y="432"/>
                    <a:pt x="816" y="43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9DEB7138-054B-4490-B531-242A88FBFC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3306763"/>
              <a:ext cx="2268538" cy="2087563"/>
            </a:xfrm>
            <a:custGeom>
              <a:avLst/>
              <a:gdLst>
                <a:gd name="T0" fmla="*/ 2147483646 w 609"/>
                <a:gd name="T1" fmla="*/ 2147483646 h 560"/>
                <a:gd name="T2" fmla="*/ 2147483646 w 609"/>
                <a:gd name="T3" fmla="*/ 2147483646 h 560"/>
                <a:gd name="T4" fmla="*/ 2147483646 w 609"/>
                <a:gd name="T5" fmla="*/ 0 h 560"/>
                <a:gd name="T6" fmla="*/ 2147483646 w 609"/>
                <a:gd name="T7" fmla="*/ 2147483646 h 560"/>
                <a:gd name="T8" fmla="*/ 2147483646 w 609"/>
                <a:gd name="T9" fmla="*/ 2147483646 h 560"/>
                <a:gd name="T10" fmla="*/ 2147483646 w 609"/>
                <a:gd name="T11" fmla="*/ 2147483646 h 560"/>
                <a:gd name="T12" fmla="*/ 2147483646 w 609"/>
                <a:gd name="T13" fmla="*/ 2147483646 h 560"/>
                <a:gd name="T14" fmla="*/ 2147483646 w 609"/>
                <a:gd name="T15" fmla="*/ 2147483646 h 560"/>
                <a:gd name="T16" fmla="*/ 2147483646 w 609"/>
                <a:gd name="T17" fmla="*/ 2147483646 h 560"/>
                <a:gd name="T18" fmla="*/ 2147483646 w 609"/>
                <a:gd name="T19" fmla="*/ 2147483646 h 560"/>
                <a:gd name="T20" fmla="*/ 2147483646 w 609"/>
                <a:gd name="T21" fmla="*/ 2147483646 h 560"/>
                <a:gd name="T22" fmla="*/ 2147483646 w 609"/>
                <a:gd name="T23" fmla="*/ 2147483646 h 560"/>
                <a:gd name="T24" fmla="*/ 2147483646 w 609"/>
                <a:gd name="T25" fmla="*/ 2147483646 h 560"/>
                <a:gd name="T26" fmla="*/ 2147483646 w 609"/>
                <a:gd name="T27" fmla="*/ 2147483646 h 560"/>
                <a:gd name="T28" fmla="*/ 2147483646 w 609"/>
                <a:gd name="T29" fmla="*/ 2147483646 h 560"/>
                <a:gd name="T30" fmla="*/ 0 w 609"/>
                <a:gd name="T31" fmla="*/ 2147483646 h 560"/>
                <a:gd name="T32" fmla="*/ 2147483646 w 609"/>
                <a:gd name="T33" fmla="*/ 2147483646 h 560"/>
                <a:gd name="T34" fmla="*/ 2147483646 w 609"/>
                <a:gd name="T35" fmla="*/ 2147483646 h 560"/>
                <a:gd name="T36" fmla="*/ 2147483646 w 609"/>
                <a:gd name="T37" fmla="*/ 2147483646 h 560"/>
                <a:gd name="T38" fmla="*/ 2147483646 w 609"/>
                <a:gd name="T39" fmla="*/ 2147483646 h 560"/>
                <a:gd name="T40" fmla="*/ 2147483646 w 609"/>
                <a:gd name="T41" fmla="*/ 2147483646 h 560"/>
                <a:gd name="T42" fmla="*/ 2147483646 w 609"/>
                <a:gd name="T43" fmla="*/ 2147483646 h 560"/>
                <a:gd name="T44" fmla="*/ 2147483646 w 609"/>
                <a:gd name="T45" fmla="*/ 2147483646 h 560"/>
                <a:gd name="T46" fmla="*/ 2147483646 w 609"/>
                <a:gd name="T47" fmla="*/ 2147483646 h 560"/>
                <a:gd name="T48" fmla="*/ 2147483646 w 609"/>
                <a:gd name="T49" fmla="*/ 2147483646 h 560"/>
                <a:gd name="T50" fmla="*/ 2147483646 w 609"/>
                <a:gd name="T51" fmla="*/ 2147483646 h 560"/>
                <a:gd name="T52" fmla="*/ 2147483646 w 609"/>
                <a:gd name="T53" fmla="*/ 2147483646 h 560"/>
                <a:gd name="T54" fmla="*/ 2147483646 w 609"/>
                <a:gd name="T55" fmla="*/ 2147483646 h 560"/>
                <a:gd name="T56" fmla="*/ 2147483646 w 609"/>
                <a:gd name="T57" fmla="*/ 2147483646 h 560"/>
                <a:gd name="T58" fmla="*/ 2147483646 w 609"/>
                <a:gd name="T59" fmla="*/ 2147483646 h 560"/>
                <a:gd name="T60" fmla="*/ 2147483646 w 609"/>
                <a:gd name="T61" fmla="*/ 2147483646 h 560"/>
                <a:gd name="T62" fmla="*/ 2147483646 w 609"/>
                <a:gd name="T63" fmla="*/ 2147483646 h 560"/>
                <a:gd name="T64" fmla="*/ 2147483646 w 609"/>
                <a:gd name="T65" fmla="*/ 2147483646 h 560"/>
                <a:gd name="T66" fmla="*/ 2147483646 w 609"/>
                <a:gd name="T67" fmla="*/ 2147483646 h 560"/>
                <a:gd name="T68" fmla="*/ 2147483646 w 609"/>
                <a:gd name="T69" fmla="*/ 2147483646 h 560"/>
                <a:gd name="T70" fmla="*/ 2147483646 w 609"/>
                <a:gd name="T71" fmla="*/ 2147483646 h 560"/>
                <a:gd name="T72" fmla="*/ 2147483646 w 609"/>
                <a:gd name="T73" fmla="*/ 2147483646 h 560"/>
                <a:gd name="T74" fmla="*/ 2147483646 w 609"/>
                <a:gd name="T75" fmla="*/ 2147483646 h 560"/>
                <a:gd name="T76" fmla="*/ 2147483646 w 609"/>
                <a:gd name="T77" fmla="*/ 2147483646 h 560"/>
                <a:gd name="T78" fmla="*/ 2147483646 w 609"/>
                <a:gd name="T79" fmla="*/ 2147483646 h 560"/>
                <a:gd name="T80" fmla="*/ 2147483646 w 609"/>
                <a:gd name="T81" fmla="*/ 2147483646 h 560"/>
                <a:gd name="T82" fmla="*/ 2147483646 w 609"/>
                <a:gd name="T83" fmla="*/ 2147483646 h 560"/>
                <a:gd name="T84" fmla="*/ 2147483646 w 609"/>
                <a:gd name="T85" fmla="*/ 2147483646 h 560"/>
                <a:gd name="T86" fmla="*/ 2147483646 w 609"/>
                <a:gd name="T87" fmla="*/ 2147483646 h 560"/>
                <a:gd name="T88" fmla="*/ 2147483646 w 609"/>
                <a:gd name="T89" fmla="*/ 2147483646 h 560"/>
                <a:gd name="T90" fmla="*/ 2147483646 w 609"/>
                <a:gd name="T91" fmla="*/ 2147483646 h 560"/>
                <a:gd name="T92" fmla="*/ 2147483646 w 609"/>
                <a:gd name="T93" fmla="*/ 2147483646 h 560"/>
                <a:gd name="T94" fmla="*/ 2147483646 w 609"/>
                <a:gd name="T95" fmla="*/ 2147483646 h 560"/>
                <a:gd name="T96" fmla="*/ 2147483646 w 609"/>
                <a:gd name="T97" fmla="*/ 2147483646 h 560"/>
                <a:gd name="T98" fmla="*/ 2147483646 w 609"/>
                <a:gd name="T99" fmla="*/ 2147483646 h 560"/>
                <a:gd name="T100" fmla="*/ 2147483646 w 609"/>
                <a:gd name="T101" fmla="*/ 2147483646 h 560"/>
                <a:gd name="T102" fmla="*/ 2147483646 w 609"/>
                <a:gd name="T103" fmla="*/ 2147483646 h 560"/>
                <a:gd name="T104" fmla="*/ 2147483646 w 609"/>
                <a:gd name="T105" fmla="*/ 2147483646 h 560"/>
                <a:gd name="T106" fmla="*/ 2147483646 w 609"/>
                <a:gd name="T107" fmla="*/ 2147483646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560">
                  <a:moveTo>
                    <a:pt x="347" y="48"/>
                  </a:moveTo>
                  <a:cubicBezTo>
                    <a:pt x="345" y="47"/>
                    <a:pt x="344" y="46"/>
                    <a:pt x="343" y="47"/>
                  </a:cubicBezTo>
                  <a:cubicBezTo>
                    <a:pt x="334" y="48"/>
                    <a:pt x="329" y="44"/>
                    <a:pt x="324" y="38"/>
                  </a:cubicBezTo>
                  <a:cubicBezTo>
                    <a:pt x="322" y="36"/>
                    <a:pt x="320" y="35"/>
                    <a:pt x="318" y="34"/>
                  </a:cubicBezTo>
                  <a:cubicBezTo>
                    <a:pt x="315" y="32"/>
                    <a:pt x="311" y="31"/>
                    <a:pt x="307" y="29"/>
                  </a:cubicBezTo>
                  <a:cubicBezTo>
                    <a:pt x="303" y="30"/>
                    <a:pt x="299" y="31"/>
                    <a:pt x="296" y="30"/>
                  </a:cubicBezTo>
                  <a:cubicBezTo>
                    <a:pt x="293" y="29"/>
                    <a:pt x="290" y="29"/>
                    <a:pt x="288" y="29"/>
                  </a:cubicBezTo>
                  <a:cubicBezTo>
                    <a:pt x="283" y="29"/>
                    <a:pt x="279" y="29"/>
                    <a:pt x="274" y="29"/>
                  </a:cubicBezTo>
                  <a:cubicBezTo>
                    <a:pt x="268" y="15"/>
                    <a:pt x="252" y="11"/>
                    <a:pt x="243" y="0"/>
                  </a:cubicBezTo>
                  <a:cubicBezTo>
                    <a:pt x="239" y="2"/>
                    <a:pt x="236" y="4"/>
                    <a:pt x="234" y="6"/>
                  </a:cubicBezTo>
                  <a:cubicBezTo>
                    <a:pt x="229" y="10"/>
                    <a:pt x="225" y="12"/>
                    <a:pt x="219" y="8"/>
                  </a:cubicBezTo>
                  <a:cubicBezTo>
                    <a:pt x="218" y="10"/>
                    <a:pt x="217" y="12"/>
                    <a:pt x="216" y="13"/>
                  </a:cubicBezTo>
                  <a:cubicBezTo>
                    <a:pt x="215" y="15"/>
                    <a:pt x="213" y="15"/>
                    <a:pt x="212" y="16"/>
                  </a:cubicBezTo>
                  <a:cubicBezTo>
                    <a:pt x="215" y="20"/>
                    <a:pt x="216" y="23"/>
                    <a:pt x="217" y="25"/>
                  </a:cubicBezTo>
                  <a:cubicBezTo>
                    <a:pt x="221" y="32"/>
                    <a:pt x="216" y="40"/>
                    <a:pt x="209" y="40"/>
                  </a:cubicBezTo>
                  <a:cubicBezTo>
                    <a:pt x="204" y="40"/>
                    <a:pt x="198" y="40"/>
                    <a:pt x="193" y="40"/>
                  </a:cubicBezTo>
                  <a:cubicBezTo>
                    <a:pt x="192" y="44"/>
                    <a:pt x="191" y="47"/>
                    <a:pt x="190" y="50"/>
                  </a:cubicBezTo>
                  <a:cubicBezTo>
                    <a:pt x="184" y="50"/>
                    <a:pt x="178" y="52"/>
                    <a:pt x="172" y="54"/>
                  </a:cubicBezTo>
                  <a:cubicBezTo>
                    <a:pt x="163" y="56"/>
                    <a:pt x="155" y="61"/>
                    <a:pt x="145" y="66"/>
                  </a:cubicBezTo>
                  <a:cubicBezTo>
                    <a:pt x="143" y="65"/>
                    <a:pt x="139" y="64"/>
                    <a:pt x="135" y="63"/>
                  </a:cubicBezTo>
                  <a:cubicBezTo>
                    <a:pt x="133" y="69"/>
                    <a:pt x="132" y="74"/>
                    <a:pt x="130" y="80"/>
                  </a:cubicBezTo>
                  <a:cubicBezTo>
                    <a:pt x="130" y="81"/>
                    <a:pt x="129" y="81"/>
                    <a:pt x="128" y="82"/>
                  </a:cubicBezTo>
                  <a:cubicBezTo>
                    <a:pt x="125" y="85"/>
                    <a:pt x="122" y="88"/>
                    <a:pt x="119" y="90"/>
                  </a:cubicBezTo>
                  <a:cubicBezTo>
                    <a:pt x="115" y="94"/>
                    <a:pt x="114" y="100"/>
                    <a:pt x="116" y="104"/>
                  </a:cubicBezTo>
                  <a:cubicBezTo>
                    <a:pt x="118" y="108"/>
                    <a:pt x="123" y="111"/>
                    <a:pt x="127" y="112"/>
                  </a:cubicBezTo>
                  <a:cubicBezTo>
                    <a:pt x="134" y="112"/>
                    <a:pt x="138" y="114"/>
                    <a:pt x="139" y="121"/>
                  </a:cubicBezTo>
                  <a:cubicBezTo>
                    <a:pt x="139" y="123"/>
                    <a:pt x="141" y="125"/>
                    <a:pt x="142" y="127"/>
                  </a:cubicBezTo>
                  <a:cubicBezTo>
                    <a:pt x="145" y="132"/>
                    <a:pt x="146" y="138"/>
                    <a:pt x="142" y="142"/>
                  </a:cubicBezTo>
                  <a:cubicBezTo>
                    <a:pt x="136" y="148"/>
                    <a:pt x="130" y="154"/>
                    <a:pt x="120" y="153"/>
                  </a:cubicBezTo>
                  <a:cubicBezTo>
                    <a:pt x="114" y="152"/>
                    <a:pt x="112" y="154"/>
                    <a:pt x="110" y="160"/>
                  </a:cubicBezTo>
                  <a:cubicBezTo>
                    <a:pt x="109" y="162"/>
                    <a:pt x="109" y="163"/>
                    <a:pt x="108" y="166"/>
                  </a:cubicBezTo>
                  <a:cubicBezTo>
                    <a:pt x="104" y="165"/>
                    <a:pt x="101" y="165"/>
                    <a:pt x="99" y="163"/>
                  </a:cubicBezTo>
                  <a:cubicBezTo>
                    <a:pt x="91" y="157"/>
                    <a:pt x="84" y="158"/>
                    <a:pt x="75" y="160"/>
                  </a:cubicBezTo>
                  <a:cubicBezTo>
                    <a:pt x="70" y="162"/>
                    <a:pt x="65" y="164"/>
                    <a:pt x="60" y="163"/>
                  </a:cubicBezTo>
                  <a:cubicBezTo>
                    <a:pt x="56" y="162"/>
                    <a:pt x="53" y="161"/>
                    <a:pt x="49" y="161"/>
                  </a:cubicBezTo>
                  <a:cubicBezTo>
                    <a:pt x="45" y="161"/>
                    <a:pt x="41" y="158"/>
                    <a:pt x="36" y="157"/>
                  </a:cubicBezTo>
                  <a:cubicBezTo>
                    <a:pt x="37" y="162"/>
                    <a:pt x="37" y="167"/>
                    <a:pt x="38" y="171"/>
                  </a:cubicBezTo>
                  <a:cubicBezTo>
                    <a:pt x="31" y="173"/>
                    <a:pt x="25" y="174"/>
                    <a:pt x="19" y="176"/>
                  </a:cubicBezTo>
                  <a:cubicBezTo>
                    <a:pt x="23" y="183"/>
                    <a:pt x="18" y="185"/>
                    <a:pt x="14" y="189"/>
                  </a:cubicBezTo>
                  <a:cubicBezTo>
                    <a:pt x="16" y="192"/>
                    <a:pt x="17" y="195"/>
                    <a:pt x="19" y="198"/>
                  </a:cubicBezTo>
                  <a:cubicBezTo>
                    <a:pt x="22" y="203"/>
                    <a:pt x="20" y="208"/>
                    <a:pt x="13" y="209"/>
                  </a:cubicBezTo>
                  <a:cubicBezTo>
                    <a:pt x="12" y="210"/>
                    <a:pt x="11" y="209"/>
                    <a:pt x="10" y="209"/>
                  </a:cubicBezTo>
                  <a:cubicBezTo>
                    <a:pt x="12" y="215"/>
                    <a:pt x="14" y="220"/>
                    <a:pt x="15" y="226"/>
                  </a:cubicBezTo>
                  <a:cubicBezTo>
                    <a:pt x="16" y="229"/>
                    <a:pt x="14" y="233"/>
                    <a:pt x="14" y="236"/>
                  </a:cubicBezTo>
                  <a:cubicBezTo>
                    <a:pt x="14" y="243"/>
                    <a:pt x="14" y="249"/>
                    <a:pt x="9" y="254"/>
                  </a:cubicBezTo>
                  <a:cubicBezTo>
                    <a:pt x="8" y="256"/>
                    <a:pt x="8" y="260"/>
                    <a:pt x="8" y="262"/>
                  </a:cubicBezTo>
                  <a:cubicBezTo>
                    <a:pt x="7" y="265"/>
                    <a:pt x="7" y="268"/>
                    <a:pt x="6" y="271"/>
                  </a:cubicBezTo>
                  <a:cubicBezTo>
                    <a:pt x="4" y="278"/>
                    <a:pt x="2" y="286"/>
                    <a:pt x="0" y="294"/>
                  </a:cubicBezTo>
                  <a:cubicBezTo>
                    <a:pt x="3" y="295"/>
                    <a:pt x="5" y="295"/>
                    <a:pt x="7" y="297"/>
                  </a:cubicBezTo>
                  <a:cubicBezTo>
                    <a:pt x="16" y="301"/>
                    <a:pt x="17" y="309"/>
                    <a:pt x="11" y="316"/>
                  </a:cubicBezTo>
                  <a:cubicBezTo>
                    <a:pt x="9" y="318"/>
                    <a:pt x="8" y="320"/>
                    <a:pt x="6" y="322"/>
                  </a:cubicBezTo>
                  <a:cubicBezTo>
                    <a:pt x="16" y="332"/>
                    <a:pt x="25" y="342"/>
                    <a:pt x="34" y="352"/>
                  </a:cubicBezTo>
                  <a:cubicBezTo>
                    <a:pt x="36" y="350"/>
                    <a:pt x="36" y="349"/>
                    <a:pt x="37" y="349"/>
                  </a:cubicBezTo>
                  <a:cubicBezTo>
                    <a:pt x="40" y="347"/>
                    <a:pt x="44" y="345"/>
                    <a:pt x="47" y="343"/>
                  </a:cubicBezTo>
                  <a:cubicBezTo>
                    <a:pt x="53" y="340"/>
                    <a:pt x="57" y="340"/>
                    <a:pt x="59" y="346"/>
                  </a:cubicBezTo>
                  <a:cubicBezTo>
                    <a:pt x="62" y="353"/>
                    <a:pt x="68" y="354"/>
                    <a:pt x="74" y="356"/>
                  </a:cubicBezTo>
                  <a:cubicBezTo>
                    <a:pt x="76" y="356"/>
                    <a:pt x="78" y="357"/>
                    <a:pt x="80" y="357"/>
                  </a:cubicBezTo>
                  <a:cubicBezTo>
                    <a:pt x="84" y="358"/>
                    <a:pt x="86" y="360"/>
                    <a:pt x="86" y="364"/>
                  </a:cubicBezTo>
                  <a:cubicBezTo>
                    <a:pt x="85" y="366"/>
                    <a:pt x="85" y="368"/>
                    <a:pt x="85" y="370"/>
                  </a:cubicBezTo>
                  <a:cubicBezTo>
                    <a:pt x="93" y="371"/>
                    <a:pt x="100" y="376"/>
                    <a:pt x="99" y="382"/>
                  </a:cubicBezTo>
                  <a:cubicBezTo>
                    <a:pt x="99" y="388"/>
                    <a:pt x="103" y="388"/>
                    <a:pt x="107" y="390"/>
                  </a:cubicBezTo>
                  <a:cubicBezTo>
                    <a:pt x="109" y="387"/>
                    <a:pt x="112" y="385"/>
                    <a:pt x="113" y="382"/>
                  </a:cubicBezTo>
                  <a:cubicBezTo>
                    <a:pt x="115" y="378"/>
                    <a:pt x="117" y="378"/>
                    <a:pt x="121" y="379"/>
                  </a:cubicBezTo>
                  <a:cubicBezTo>
                    <a:pt x="129" y="383"/>
                    <a:pt x="137" y="387"/>
                    <a:pt x="146" y="390"/>
                  </a:cubicBezTo>
                  <a:cubicBezTo>
                    <a:pt x="148" y="391"/>
                    <a:pt x="150" y="391"/>
                    <a:pt x="152" y="391"/>
                  </a:cubicBezTo>
                  <a:cubicBezTo>
                    <a:pt x="160" y="390"/>
                    <a:pt x="168" y="389"/>
                    <a:pt x="176" y="389"/>
                  </a:cubicBezTo>
                  <a:cubicBezTo>
                    <a:pt x="179" y="388"/>
                    <a:pt x="183" y="389"/>
                    <a:pt x="183" y="393"/>
                  </a:cubicBezTo>
                  <a:cubicBezTo>
                    <a:pt x="183" y="400"/>
                    <a:pt x="188" y="408"/>
                    <a:pt x="184" y="416"/>
                  </a:cubicBezTo>
                  <a:cubicBezTo>
                    <a:pt x="181" y="421"/>
                    <a:pt x="183" y="424"/>
                    <a:pt x="188" y="428"/>
                  </a:cubicBezTo>
                  <a:cubicBezTo>
                    <a:pt x="190" y="429"/>
                    <a:pt x="192" y="431"/>
                    <a:pt x="194" y="433"/>
                  </a:cubicBezTo>
                  <a:cubicBezTo>
                    <a:pt x="198" y="440"/>
                    <a:pt x="204" y="443"/>
                    <a:pt x="211" y="444"/>
                  </a:cubicBezTo>
                  <a:cubicBezTo>
                    <a:pt x="215" y="444"/>
                    <a:pt x="220" y="442"/>
                    <a:pt x="222" y="443"/>
                  </a:cubicBezTo>
                  <a:cubicBezTo>
                    <a:pt x="228" y="448"/>
                    <a:pt x="235" y="448"/>
                    <a:pt x="241" y="449"/>
                  </a:cubicBezTo>
                  <a:cubicBezTo>
                    <a:pt x="244" y="446"/>
                    <a:pt x="247" y="441"/>
                    <a:pt x="253" y="443"/>
                  </a:cubicBezTo>
                  <a:cubicBezTo>
                    <a:pt x="254" y="444"/>
                    <a:pt x="255" y="442"/>
                    <a:pt x="257" y="442"/>
                  </a:cubicBezTo>
                  <a:cubicBezTo>
                    <a:pt x="265" y="439"/>
                    <a:pt x="273" y="443"/>
                    <a:pt x="275" y="451"/>
                  </a:cubicBezTo>
                  <a:cubicBezTo>
                    <a:pt x="276" y="453"/>
                    <a:pt x="276" y="455"/>
                    <a:pt x="277" y="457"/>
                  </a:cubicBezTo>
                  <a:cubicBezTo>
                    <a:pt x="288" y="457"/>
                    <a:pt x="282" y="470"/>
                    <a:pt x="289" y="473"/>
                  </a:cubicBezTo>
                  <a:cubicBezTo>
                    <a:pt x="287" y="477"/>
                    <a:pt x="286" y="482"/>
                    <a:pt x="283" y="484"/>
                  </a:cubicBezTo>
                  <a:cubicBezTo>
                    <a:pt x="280" y="487"/>
                    <a:pt x="275" y="486"/>
                    <a:pt x="271" y="487"/>
                  </a:cubicBezTo>
                  <a:cubicBezTo>
                    <a:pt x="270" y="489"/>
                    <a:pt x="268" y="491"/>
                    <a:pt x="268" y="493"/>
                  </a:cubicBezTo>
                  <a:cubicBezTo>
                    <a:pt x="267" y="498"/>
                    <a:pt x="267" y="503"/>
                    <a:pt x="261" y="506"/>
                  </a:cubicBezTo>
                  <a:cubicBezTo>
                    <a:pt x="261" y="506"/>
                    <a:pt x="260" y="507"/>
                    <a:pt x="260" y="507"/>
                  </a:cubicBezTo>
                  <a:cubicBezTo>
                    <a:pt x="262" y="516"/>
                    <a:pt x="254" y="519"/>
                    <a:pt x="250" y="525"/>
                  </a:cubicBezTo>
                  <a:cubicBezTo>
                    <a:pt x="258" y="527"/>
                    <a:pt x="259" y="532"/>
                    <a:pt x="258" y="539"/>
                  </a:cubicBezTo>
                  <a:cubicBezTo>
                    <a:pt x="267" y="541"/>
                    <a:pt x="276" y="543"/>
                    <a:pt x="282" y="551"/>
                  </a:cubicBezTo>
                  <a:cubicBezTo>
                    <a:pt x="292" y="545"/>
                    <a:pt x="295" y="553"/>
                    <a:pt x="301" y="560"/>
                  </a:cubicBezTo>
                  <a:cubicBezTo>
                    <a:pt x="303" y="558"/>
                    <a:pt x="304" y="556"/>
                    <a:pt x="305" y="554"/>
                  </a:cubicBezTo>
                  <a:cubicBezTo>
                    <a:pt x="307" y="546"/>
                    <a:pt x="307" y="546"/>
                    <a:pt x="315" y="546"/>
                  </a:cubicBezTo>
                  <a:cubicBezTo>
                    <a:pt x="317" y="546"/>
                    <a:pt x="318" y="546"/>
                    <a:pt x="319" y="545"/>
                  </a:cubicBezTo>
                  <a:cubicBezTo>
                    <a:pt x="326" y="542"/>
                    <a:pt x="331" y="545"/>
                    <a:pt x="336" y="550"/>
                  </a:cubicBezTo>
                  <a:cubicBezTo>
                    <a:pt x="340" y="545"/>
                    <a:pt x="344" y="540"/>
                    <a:pt x="349" y="536"/>
                  </a:cubicBezTo>
                  <a:cubicBezTo>
                    <a:pt x="352" y="535"/>
                    <a:pt x="355" y="535"/>
                    <a:pt x="359" y="534"/>
                  </a:cubicBezTo>
                  <a:cubicBezTo>
                    <a:pt x="364" y="518"/>
                    <a:pt x="378" y="512"/>
                    <a:pt x="392" y="514"/>
                  </a:cubicBezTo>
                  <a:cubicBezTo>
                    <a:pt x="394" y="511"/>
                    <a:pt x="395" y="507"/>
                    <a:pt x="396" y="504"/>
                  </a:cubicBezTo>
                  <a:cubicBezTo>
                    <a:pt x="397" y="499"/>
                    <a:pt x="399" y="497"/>
                    <a:pt x="404" y="499"/>
                  </a:cubicBezTo>
                  <a:cubicBezTo>
                    <a:pt x="407" y="499"/>
                    <a:pt x="410" y="501"/>
                    <a:pt x="414" y="502"/>
                  </a:cubicBezTo>
                  <a:cubicBezTo>
                    <a:pt x="415" y="498"/>
                    <a:pt x="415" y="495"/>
                    <a:pt x="416" y="493"/>
                  </a:cubicBezTo>
                  <a:cubicBezTo>
                    <a:pt x="422" y="490"/>
                    <a:pt x="427" y="489"/>
                    <a:pt x="432" y="487"/>
                  </a:cubicBezTo>
                  <a:cubicBezTo>
                    <a:pt x="436" y="492"/>
                    <a:pt x="440" y="497"/>
                    <a:pt x="444" y="502"/>
                  </a:cubicBezTo>
                  <a:cubicBezTo>
                    <a:pt x="448" y="507"/>
                    <a:pt x="453" y="506"/>
                    <a:pt x="455" y="500"/>
                  </a:cubicBezTo>
                  <a:cubicBezTo>
                    <a:pt x="456" y="499"/>
                    <a:pt x="456" y="498"/>
                    <a:pt x="456" y="497"/>
                  </a:cubicBezTo>
                  <a:cubicBezTo>
                    <a:pt x="457" y="493"/>
                    <a:pt x="460" y="492"/>
                    <a:pt x="462" y="493"/>
                  </a:cubicBezTo>
                  <a:cubicBezTo>
                    <a:pt x="471" y="498"/>
                    <a:pt x="480" y="498"/>
                    <a:pt x="489" y="497"/>
                  </a:cubicBezTo>
                  <a:cubicBezTo>
                    <a:pt x="494" y="496"/>
                    <a:pt x="496" y="495"/>
                    <a:pt x="496" y="490"/>
                  </a:cubicBezTo>
                  <a:cubicBezTo>
                    <a:pt x="496" y="486"/>
                    <a:pt x="498" y="483"/>
                    <a:pt x="501" y="481"/>
                  </a:cubicBezTo>
                  <a:cubicBezTo>
                    <a:pt x="507" y="479"/>
                    <a:pt x="513" y="474"/>
                    <a:pt x="520" y="475"/>
                  </a:cubicBezTo>
                  <a:cubicBezTo>
                    <a:pt x="522" y="476"/>
                    <a:pt x="525" y="475"/>
                    <a:pt x="528" y="475"/>
                  </a:cubicBezTo>
                  <a:cubicBezTo>
                    <a:pt x="532" y="474"/>
                    <a:pt x="533" y="473"/>
                    <a:pt x="533" y="468"/>
                  </a:cubicBezTo>
                  <a:cubicBezTo>
                    <a:pt x="532" y="462"/>
                    <a:pt x="533" y="460"/>
                    <a:pt x="539" y="459"/>
                  </a:cubicBezTo>
                  <a:cubicBezTo>
                    <a:pt x="546" y="458"/>
                    <a:pt x="549" y="453"/>
                    <a:pt x="552" y="446"/>
                  </a:cubicBezTo>
                  <a:cubicBezTo>
                    <a:pt x="549" y="445"/>
                    <a:pt x="546" y="444"/>
                    <a:pt x="543" y="444"/>
                  </a:cubicBezTo>
                  <a:cubicBezTo>
                    <a:pt x="538" y="443"/>
                    <a:pt x="537" y="442"/>
                    <a:pt x="538" y="438"/>
                  </a:cubicBezTo>
                  <a:cubicBezTo>
                    <a:pt x="539" y="434"/>
                    <a:pt x="539" y="432"/>
                    <a:pt x="537" y="429"/>
                  </a:cubicBezTo>
                  <a:cubicBezTo>
                    <a:pt x="531" y="420"/>
                    <a:pt x="534" y="413"/>
                    <a:pt x="545" y="411"/>
                  </a:cubicBezTo>
                  <a:cubicBezTo>
                    <a:pt x="549" y="410"/>
                    <a:pt x="551" y="409"/>
                    <a:pt x="551" y="405"/>
                  </a:cubicBezTo>
                  <a:cubicBezTo>
                    <a:pt x="550" y="403"/>
                    <a:pt x="550" y="401"/>
                    <a:pt x="549" y="399"/>
                  </a:cubicBezTo>
                  <a:cubicBezTo>
                    <a:pt x="546" y="398"/>
                    <a:pt x="544" y="398"/>
                    <a:pt x="541" y="397"/>
                  </a:cubicBezTo>
                  <a:cubicBezTo>
                    <a:pt x="538" y="396"/>
                    <a:pt x="536" y="394"/>
                    <a:pt x="537" y="391"/>
                  </a:cubicBezTo>
                  <a:cubicBezTo>
                    <a:pt x="539" y="379"/>
                    <a:pt x="540" y="366"/>
                    <a:pt x="555" y="361"/>
                  </a:cubicBezTo>
                  <a:cubicBezTo>
                    <a:pt x="554" y="360"/>
                    <a:pt x="553" y="359"/>
                    <a:pt x="552" y="358"/>
                  </a:cubicBezTo>
                  <a:cubicBezTo>
                    <a:pt x="542" y="353"/>
                    <a:pt x="542" y="345"/>
                    <a:pt x="551" y="338"/>
                  </a:cubicBezTo>
                  <a:cubicBezTo>
                    <a:pt x="555" y="336"/>
                    <a:pt x="559" y="333"/>
                    <a:pt x="558" y="328"/>
                  </a:cubicBezTo>
                  <a:cubicBezTo>
                    <a:pt x="557" y="321"/>
                    <a:pt x="561" y="319"/>
                    <a:pt x="567" y="317"/>
                  </a:cubicBezTo>
                  <a:cubicBezTo>
                    <a:pt x="570" y="316"/>
                    <a:pt x="575" y="314"/>
                    <a:pt x="576" y="311"/>
                  </a:cubicBezTo>
                  <a:cubicBezTo>
                    <a:pt x="578" y="306"/>
                    <a:pt x="581" y="305"/>
                    <a:pt x="585" y="305"/>
                  </a:cubicBezTo>
                  <a:cubicBezTo>
                    <a:pt x="589" y="305"/>
                    <a:pt x="592" y="303"/>
                    <a:pt x="595" y="300"/>
                  </a:cubicBezTo>
                  <a:cubicBezTo>
                    <a:pt x="592" y="293"/>
                    <a:pt x="591" y="286"/>
                    <a:pt x="593" y="279"/>
                  </a:cubicBezTo>
                  <a:cubicBezTo>
                    <a:pt x="594" y="277"/>
                    <a:pt x="593" y="274"/>
                    <a:pt x="593" y="272"/>
                  </a:cubicBezTo>
                  <a:cubicBezTo>
                    <a:pt x="591" y="261"/>
                    <a:pt x="584" y="251"/>
                    <a:pt x="592" y="240"/>
                  </a:cubicBezTo>
                  <a:cubicBezTo>
                    <a:pt x="592" y="240"/>
                    <a:pt x="592" y="239"/>
                    <a:pt x="592" y="238"/>
                  </a:cubicBezTo>
                  <a:cubicBezTo>
                    <a:pt x="592" y="235"/>
                    <a:pt x="592" y="233"/>
                    <a:pt x="593" y="229"/>
                  </a:cubicBezTo>
                  <a:cubicBezTo>
                    <a:pt x="590" y="226"/>
                    <a:pt x="587" y="222"/>
                    <a:pt x="584" y="218"/>
                  </a:cubicBezTo>
                  <a:cubicBezTo>
                    <a:pt x="583" y="216"/>
                    <a:pt x="583" y="212"/>
                    <a:pt x="584" y="211"/>
                  </a:cubicBezTo>
                  <a:cubicBezTo>
                    <a:pt x="586" y="210"/>
                    <a:pt x="590" y="210"/>
                    <a:pt x="593" y="210"/>
                  </a:cubicBezTo>
                  <a:cubicBezTo>
                    <a:pt x="594" y="210"/>
                    <a:pt x="595" y="211"/>
                    <a:pt x="597" y="213"/>
                  </a:cubicBezTo>
                  <a:cubicBezTo>
                    <a:pt x="600" y="209"/>
                    <a:pt x="603" y="206"/>
                    <a:pt x="606" y="202"/>
                  </a:cubicBezTo>
                  <a:cubicBezTo>
                    <a:pt x="609" y="198"/>
                    <a:pt x="608" y="195"/>
                    <a:pt x="602" y="192"/>
                  </a:cubicBezTo>
                  <a:cubicBezTo>
                    <a:pt x="599" y="191"/>
                    <a:pt x="596" y="190"/>
                    <a:pt x="594" y="188"/>
                  </a:cubicBezTo>
                  <a:cubicBezTo>
                    <a:pt x="589" y="184"/>
                    <a:pt x="589" y="181"/>
                    <a:pt x="594" y="176"/>
                  </a:cubicBezTo>
                  <a:cubicBezTo>
                    <a:pt x="597" y="173"/>
                    <a:pt x="598" y="167"/>
                    <a:pt x="595" y="163"/>
                  </a:cubicBezTo>
                  <a:cubicBezTo>
                    <a:pt x="592" y="159"/>
                    <a:pt x="589" y="155"/>
                    <a:pt x="584" y="152"/>
                  </a:cubicBezTo>
                  <a:cubicBezTo>
                    <a:pt x="577" y="147"/>
                    <a:pt x="570" y="144"/>
                    <a:pt x="562" y="143"/>
                  </a:cubicBezTo>
                  <a:cubicBezTo>
                    <a:pt x="556" y="143"/>
                    <a:pt x="550" y="140"/>
                    <a:pt x="547" y="134"/>
                  </a:cubicBezTo>
                  <a:cubicBezTo>
                    <a:pt x="542" y="125"/>
                    <a:pt x="537" y="116"/>
                    <a:pt x="525" y="115"/>
                  </a:cubicBezTo>
                  <a:cubicBezTo>
                    <a:pt x="524" y="115"/>
                    <a:pt x="523" y="113"/>
                    <a:pt x="521" y="112"/>
                  </a:cubicBezTo>
                  <a:cubicBezTo>
                    <a:pt x="516" y="111"/>
                    <a:pt x="511" y="107"/>
                    <a:pt x="507" y="108"/>
                  </a:cubicBezTo>
                  <a:cubicBezTo>
                    <a:pt x="501" y="108"/>
                    <a:pt x="499" y="106"/>
                    <a:pt x="497" y="102"/>
                  </a:cubicBezTo>
                  <a:cubicBezTo>
                    <a:pt x="494" y="102"/>
                    <a:pt x="492" y="102"/>
                    <a:pt x="490" y="103"/>
                  </a:cubicBezTo>
                  <a:cubicBezTo>
                    <a:pt x="480" y="105"/>
                    <a:pt x="478" y="105"/>
                    <a:pt x="475" y="96"/>
                  </a:cubicBezTo>
                  <a:cubicBezTo>
                    <a:pt x="471" y="88"/>
                    <a:pt x="471" y="88"/>
                    <a:pt x="463" y="89"/>
                  </a:cubicBezTo>
                  <a:cubicBezTo>
                    <a:pt x="462" y="89"/>
                    <a:pt x="461" y="89"/>
                    <a:pt x="460" y="88"/>
                  </a:cubicBezTo>
                  <a:cubicBezTo>
                    <a:pt x="453" y="85"/>
                    <a:pt x="444" y="85"/>
                    <a:pt x="440" y="77"/>
                  </a:cubicBezTo>
                  <a:cubicBezTo>
                    <a:pt x="436" y="80"/>
                    <a:pt x="432" y="82"/>
                    <a:pt x="434" y="87"/>
                  </a:cubicBezTo>
                  <a:cubicBezTo>
                    <a:pt x="436" y="91"/>
                    <a:pt x="433" y="93"/>
                    <a:pt x="431" y="95"/>
                  </a:cubicBezTo>
                  <a:cubicBezTo>
                    <a:pt x="428" y="100"/>
                    <a:pt x="425" y="106"/>
                    <a:pt x="418" y="105"/>
                  </a:cubicBezTo>
                  <a:cubicBezTo>
                    <a:pt x="412" y="104"/>
                    <a:pt x="406" y="106"/>
                    <a:pt x="402" y="99"/>
                  </a:cubicBezTo>
                  <a:cubicBezTo>
                    <a:pt x="400" y="97"/>
                    <a:pt x="396" y="95"/>
                    <a:pt x="393" y="94"/>
                  </a:cubicBezTo>
                  <a:cubicBezTo>
                    <a:pt x="380" y="90"/>
                    <a:pt x="377" y="86"/>
                    <a:pt x="379" y="74"/>
                  </a:cubicBezTo>
                  <a:cubicBezTo>
                    <a:pt x="374" y="70"/>
                    <a:pt x="371" y="66"/>
                    <a:pt x="367" y="63"/>
                  </a:cubicBezTo>
                  <a:cubicBezTo>
                    <a:pt x="364" y="62"/>
                    <a:pt x="361" y="61"/>
                    <a:pt x="358" y="61"/>
                  </a:cubicBezTo>
                  <a:cubicBezTo>
                    <a:pt x="347" y="62"/>
                    <a:pt x="346" y="61"/>
                    <a:pt x="347" y="50"/>
                  </a:cubicBezTo>
                  <a:cubicBezTo>
                    <a:pt x="347" y="49"/>
                    <a:pt x="347" y="48"/>
                    <a:pt x="34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A3D3EFAC-4630-4D97-BB7C-407724494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2157413"/>
              <a:ext cx="2555875" cy="2073275"/>
            </a:xfrm>
            <a:custGeom>
              <a:avLst/>
              <a:gdLst>
                <a:gd name="T0" fmla="*/ 2147483646 w 686"/>
                <a:gd name="T1" fmla="*/ 2147483646 h 556"/>
                <a:gd name="T2" fmla="*/ 2147483646 w 686"/>
                <a:gd name="T3" fmla="*/ 2147483646 h 556"/>
                <a:gd name="T4" fmla="*/ 2147483646 w 686"/>
                <a:gd name="T5" fmla="*/ 2147483646 h 556"/>
                <a:gd name="T6" fmla="*/ 2147483646 w 686"/>
                <a:gd name="T7" fmla="*/ 2147483646 h 556"/>
                <a:gd name="T8" fmla="*/ 2147483646 w 686"/>
                <a:gd name="T9" fmla="*/ 2147483646 h 556"/>
                <a:gd name="T10" fmla="*/ 2147483646 w 686"/>
                <a:gd name="T11" fmla="*/ 2147483646 h 556"/>
                <a:gd name="T12" fmla="*/ 2147483646 w 686"/>
                <a:gd name="T13" fmla="*/ 2147483646 h 556"/>
                <a:gd name="T14" fmla="*/ 2147483646 w 686"/>
                <a:gd name="T15" fmla="*/ 2147483646 h 556"/>
                <a:gd name="T16" fmla="*/ 2147483646 w 686"/>
                <a:gd name="T17" fmla="*/ 2147483646 h 556"/>
                <a:gd name="T18" fmla="*/ 2147483646 w 686"/>
                <a:gd name="T19" fmla="*/ 2147483646 h 556"/>
                <a:gd name="T20" fmla="*/ 2147483646 w 686"/>
                <a:gd name="T21" fmla="*/ 2147483646 h 556"/>
                <a:gd name="T22" fmla="*/ 2147483646 w 686"/>
                <a:gd name="T23" fmla="*/ 2147483646 h 556"/>
                <a:gd name="T24" fmla="*/ 2147483646 w 686"/>
                <a:gd name="T25" fmla="*/ 2147483646 h 556"/>
                <a:gd name="T26" fmla="*/ 2147483646 w 686"/>
                <a:gd name="T27" fmla="*/ 2147483646 h 556"/>
                <a:gd name="T28" fmla="*/ 2147483646 w 686"/>
                <a:gd name="T29" fmla="*/ 2147483646 h 556"/>
                <a:gd name="T30" fmla="*/ 2147483646 w 686"/>
                <a:gd name="T31" fmla="*/ 2147483646 h 556"/>
                <a:gd name="T32" fmla="*/ 2147483646 w 686"/>
                <a:gd name="T33" fmla="*/ 2147483646 h 556"/>
                <a:gd name="T34" fmla="*/ 2147483646 w 686"/>
                <a:gd name="T35" fmla="*/ 2147483646 h 556"/>
                <a:gd name="T36" fmla="*/ 2147483646 w 686"/>
                <a:gd name="T37" fmla="*/ 2147483646 h 556"/>
                <a:gd name="T38" fmla="*/ 2147483646 w 686"/>
                <a:gd name="T39" fmla="*/ 2147483646 h 556"/>
                <a:gd name="T40" fmla="*/ 2147483646 w 686"/>
                <a:gd name="T41" fmla="*/ 2147483646 h 556"/>
                <a:gd name="T42" fmla="*/ 2147483646 w 686"/>
                <a:gd name="T43" fmla="*/ 2147483646 h 556"/>
                <a:gd name="T44" fmla="*/ 2147483646 w 686"/>
                <a:gd name="T45" fmla="*/ 2147483646 h 556"/>
                <a:gd name="T46" fmla="*/ 2147483646 w 686"/>
                <a:gd name="T47" fmla="*/ 2147483646 h 556"/>
                <a:gd name="T48" fmla="*/ 2147483646 w 686"/>
                <a:gd name="T49" fmla="*/ 2147483646 h 556"/>
                <a:gd name="T50" fmla="*/ 2147483646 w 686"/>
                <a:gd name="T51" fmla="*/ 2147483646 h 556"/>
                <a:gd name="T52" fmla="*/ 2147483646 w 686"/>
                <a:gd name="T53" fmla="*/ 2147483646 h 556"/>
                <a:gd name="T54" fmla="*/ 2147483646 w 686"/>
                <a:gd name="T55" fmla="*/ 2147483646 h 556"/>
                <a:gd name="T56" fmla="*/ 2147483646 w 686"/>
                <a:gd name="T57" fmla="*/ 2147483646 h 556"/>
                <a:gd name="T58" fmla="*/ 2147483646 w 686"/>
                <a:gd name="T59" fmla="*/ 2147483646 h 556"/>
                <a:gd name="T60" fmla="*/ 2147483646 w 686"/>
                <a:gd name="T61" fmla="*/ 2147483646 h 556"/>
                <a:gd name="T62" fmla="*/ 2147483646 w 686"/>
                <a:gd name="T63" fmla="*/ 2147483646 h 556"/>
                <a:gd name="T64" fmla="*/ 2147483646 w 686"/>
                <a:gd name="T65" fmla="*/ 2147483646 h 556"/>
                <a:gd name="T66" fmla="*/ 2147483646 w 686"/>
                <a:gd name="T67" fmla="*/ 2147483646 h 556"/>
                <a:gd name="T68" fmla="*/ 2147483646 w 686"/>
                <a:gd name="T69" fmla="*/ 2147483646 h 556"/>
                <a:gd name="T70" fmla="*/ 2147483646 w 686"/>
                <a:gd name="T71" fmla="*/ 2147483646 h 556"/>
                <a:gd name="T72" fmla="*/ 2147483646 w 686"/>
                <a:gd name="T73" fmla="*/ 2147483646 h 556"/>
                <a:gd name="T74" fmla="*/ 2147483646 w 686"/>
                <a:gd name="T75" fmla="*/ 2147483646 h 556"/>
                <a:gd name="T76" fmla="*/ 2147483646 w 686"/>
                <a:gd name="T77" fmla="*/ 2147483646 h 556"/>
                <a:gd name="T78" fmla="*/ 2147483646 w 686"/>
                <a:gd name="T79" fmla="*/ 2147483646 h 556"/>
                <a:gd name="T80" fmla="*/ 2147483646 w 686"/>
                <a:gd name="T81" fmla="*/ 2147483646 h 556"/>
                <a:gd name="T82" fmla="*/ 2147483646 w 686"/>
                <a:gd name="T83" fmla="*/ 2147483646 h 556"/>
                <a:gd name="T84" fmla="*/ 2147483646 w 686"/>
                <a:gd name="T85" fmla="*/ 2147483646 h 556"/>
                <a:gd name="T86" fmla="*/ 2147483646 w 686"/>
                <a:gd name="T87" fmla="*/ 2147483646 h 556"/>
                <a:gd name="T88" fmla="*/ 2147483646 w 686"/>
                <a:gd name="T89" fmla="*/ 2147483646 h 556"/>
                <a:gd name="T90" fmla="*/ 2147483646 w 686"/>
                <a:gd name="T91" fmla="*/ 2147483646 h 556"/>
                <a:gd name="T92" fmla="*/ 2147483646 w 686"/>
                <a:gd name="T93" fmla="*/ 2147483646 h 556"/>
                <a:gd name="T94" fmla="*/ 2147483646 w 686"/>
                <a:gd name="T95" fmla="*/ 2147483646 h 556"/>
                <a:gd name="T96" fmla="*/ 2147483646 w 686"/>
                <a:gd name="T97" fmla="*/ 2147483646 h 556"/>
                <a:gd name="T98" fmla="*/ 2147483646 w 686"/>
                <a:gd name="T99" fmla="*/ 0 h 556"/>
                <a:gd name="T100" fmla="*/ 2147483646 w 686"/>
                <a:gd name="T101" fmla="*/ 2147483646 h 556"/>
                <a:gd name="T102" fmla="*/ 2147483646 w 686"/>
                <a:gd name="T103" fmla="*/ 2147483646 h 556"/>
                <a:gd name="T104" fmla="*/ 2147483646 w 686"/>
                <a:gd name="T105" fmla="*/ 2147483646 h 556"/>
                <a:gd name="T106" fmla="*/ 2147483646 w 686"/>
                <a:gd name="T107" fmla="*/ 2147483646 h 5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86" h="556">
                  <a:moveTo>
                    <a:pt x="90" y="75"/>
                  </a:moveTo>
                  <a:cubicBezTo>
                    <a:pt x="88" y="74"/>
                    <a:pt x="86" y="74"/>
                    <a:pt x="85" y="74"/>
                  </a:cubicBezTo>
                  <a:cubicBezTo>
                    <a:pt x="80" y="71"/>
                    <a:pt x="78" y="74"/>
                    <a:pt x="76" y="77"/>
                  </a:cubicBezTo>
                  <a:cubicBezTo>
                    <a:pt x="74" y="79"/>
                    <a:pt x="74" y="82"/>
                    <a:pt x="73" y="84"/>
                  </a:cubicBezTo>
                  <a:cubicBezTo>
                    <a:pt x="71" y="88"/>
                    <a:pt x="68" y="90"/>
                    <a:pt x="64" y="90"/>
                  </a:cubicBezTo>
                  <a:cubicBezTo>
                    <a:pt x="61" y="90"/>
                    <a:pt x="59" y="89"/>
                    <a:pt x="56" y="88"/>
                  </a:cubicBezTo>
                  <a:cubicBezTo>
                    <a:pt x="57" y="97"/>
                    <a:pt x="50" y="98"/>
                    <a:pt x="46" y="102"/>
                  </a:cubicBezTo>
                  <a:cubicBezTo>
                    <a:pt x="41" y="107"/>
                    <a:pt x="37" y="112"/>
                    <a:pt x="33" y="117"/>
                  </a:cubicBezTo>
                  <a:cubicBezTo>
                    <a:pt x="33" y="121"/>
                    <a:pt x="35" y="126"/>
                    <a:pt x="34" y="130"/>
                  </a:cubicBezTo>
                  <a:cubicBezTo>
                    <a:pt x="33" y="134"/>
                    <a:pt x="29" y="137"/>
                    <a:pt x="26" y="141"/>
                  </a:cubicBezTo>
                  <a:cubicBezTo>
                    <a:pt x="27" y="145"/>
                    <a:pt x="27" y="149"/>
                    <a:pt x="28" y="153"/>
                  </a:cubicBezTo>
                  <a:cubicBezTo>
                    <a:pt x="31" y="164"/>
                    <a:pt x="28" y="172"/>
                    <a:pt x="20" y="180"/>
                  </a:cubicBezTo>
                  <a:cubicBezTo>
                    <a:pt x="12" y="187"/>
                    <a:pt x="3" y="195"/>
                    <a:pt x="7" y="209"/>
                  </a:cubicBezTo>
                  <a:cubicBezTo>
                    <a:pt x="8" y="211"/>
                    <a:pt x="5" y="213"/>
                    <a:pt x="5" y="216"/>
                  </a:cubicBezTo>
                  <a:cubicBezTo>
                    <a:pt x="7" y="218"/>
                    <a:pt x="9" y="219"/>
                    <a:pt x="11" y="221"/>
                  </a:cubicBezTo>
                  <a:cubicBezTo>
                    <a:pt x="22" y="231"/>
                    <a:pt x="22" y="239"/>
                    <a:pt x="11" y="248"/>
                  </a:cubicBezTo>
                  <a:cubicBezTo>
                    <a:pt x="8" y="251"/>
                    <a:pt x="7" y="253"/>
                    <a:pt x="8" y="256"/>
                  </a:cubicBezTo>
                  <a:cubicBezTo>
                    <a:pt x="9" y="260"/>
                    <a:pt x="7" y="265"/>
                    <a:pt x="5" y="269"/>
                  </a:cubicBezTo>
                  <a:cubicBezTo>
                    <a:pt x="4" y="272"/>
                    <a:pt x="2" y="274"/>
                    <a:pt x="0" y="277"/>
                  </a:cubicBezTo>
                  <a:cubicBezTo>
                    <a:pt x="4" y="282"/>
                    <a:pt x="8" y="288"/>
                    <a:pt x="12" y="293"/>
                  </a:cubicBezTo>
                  <a:cubicBezTo>
                    <a:pt x="15" y="292"/>
                    <a:pt x="18" y="290"/>
                    <a:pt x="22" y="289"/>
                  </a:cubicBezTo>
                  <a:cubicBezTo>
                    <a:pt x="24" y="288"/>
                    <a:pt x="27" y="286"/>
                    <a:pt x="27" y="287"/>
                  </a:cubicBezTo>
                  <a:cubicBezTo>
                    <a:pt x="29" y="289"/>
                    <a:pt x="30" y="291"/>
                    <a:pt x="30" y="293"/>
                  </a:cubicBezTo>
                  <a:cubicBezTo>
                    <a:pt x="30" y="298"/>
                    <a:pt x="29" y="302"/>
                    <a:pt x="28" y="305"/>
                  </a:cubicBezTo>
                  <a:cubicBezTo>
                    <a:pt x="36" y="308"/>
                    <a:pt x="45" y="309"/>
                    <a:pt x="52" y="313"/>
                  </a:cubicBezTo>
                  <a:cubicBezTo>
                    <a:pt x="61" y="318"/>
                    <a:pt x="70" y="319"/>
                    <a:pt x="80" y="312"/>
                  </a:cubicBezTo>
                  <a:cubicBezTo>
                    <a:pt x="91" y="323"/>
                    <a:pt x="104" y="332"/>
                    <a:pt x="110" y="344"/>
                  </a:cubicBezTo>
                  <a:cubicBezTo>
                    <a:pt x="117" y="344"/>
                    <a:pt x="121" y="346"/>
                    <a:pt x="126" y="345"/>
                  </a:cubicBezTo>
                  <a:cubicBezTo>
                    <a:pt x="132" y="345"/>
                    <a:pt x="136" y="347"/>
                    <a:pt x="139" y="352"/>
                  </a:cubicBezTo>
                  <a:cubicBezTo>
                    <a:pt x="140" y="354"/>
                    <a:pt x="143" y="354"/>
                    <a:pt x="145" y="356"/>
                  </a:cubicBezTo>
                  <a:cubicBezTo>
                    <a:pt x="146" y="353"/>
                    <a:pt x="146" y="351"/>
                    <a:pt x="147" y="350"/>
                  </a:cubicBezTo>
                  <a:cubicBezTo>
                    <a:pt x="150" y="343"/>
                    <a:pt x="150" y="343"/>
                    <a:pt x="158" y="345"/>
                  </a:cubicBezTo>
                  <a:cubicBezTo>
                    <a:pt x="164" y="347"/>
                    <a:pt x="168" y="350"/>
                    <a:pt x="172" y="355"/>
                  </a:cubicBezTo>
                  <a:cubicBezTo>
                    <a:pt x="173" y="357"/>
                    <a:pt x="175" y="358"/>
                    <a:pt x="176" y="359"/>
                  </a:cubicBezTo>
                  <a:cubicBezTo>
                    <a:pt x="179" y="357"/>
                    <a:pt x="182" y="355"/>
                    <a:pt x="184" y="353"/>
                  </a:cubicBezTo>
                  <a:cubicBezTo>
                    <a:pt x="189" y="349"/>
                    <a:pt x="194" y="349"/>
                    <a:pt x="199" y="350"/>
                  </a:cubicBezTo>
                  <a:cubicBezTo>
                    <a:pt x="206" y="353"/>
                    <a:pt x="212" y="357"/>
                    <a:pt x="220" y="358"/>
                  </a:cubicBezTo>
                  <a:cubicBezTo>
                    <a:pt x="221" y="358"/>
                    <a:pt x="222" y="360"/>
                    <a:pt x="222" y="361"/>
                  </a:cubicBezTo>
                  <a:cubicBezTo>
                    <a:pt x="223" y="365"/>
                    <a:pt x="224" y="369"/>
                    <a:pt x="220" y="372"/>
                  </a:cubicBezTo>
                  <a:cubicBezTo>
                    <a:pt x="217" y="376"/>
                    <a:pt x="216" y="380"/>
                    <a:pt x="218" y="385"/>
                  </a:cubicBezTo>
                  <a:cubicBezTo>
                    <a:pt x="219" y="388"/>
                    <a:pt x="219" y="391"/>
                    <a:pt x="220" y="395"/>
                  </a:cubicBezTo>
                  <a:cubicBezTo>
                    <a:pt x="223" y="396"/>
                    <a:pt x="226" y="397"/>
                    <a:pt x="229" y="399"/>
                  </a:cubicBezTo>
                  <a:cubicBezTo>
                    <a:pt x="235" y="389"/>
                    <a:pt x="240" y="389"/>
                    <a:pt x="246" y="399"/>
                  </a:cubicBezTo>
                  <a:cubicBezTo>
                    <a:pt x="247" y="402"/>
                    <a:pt x="250" y="404"/>
                    <a:pt x="252" y="407"/>
                  </a:cubicBezTo>
                  <a:cubicBezTo>
                    <a:pt x="253" y="409"/>
                    <a:pt x="255" y="410"/>
                    <a:pt x="254" y="412"/>
                  </a:cubicBezTo>
                  <a:cubicBezTo>
                    <a:pt x="254" y="416"/>
                    <a:pt x="256" y="418"/>
                    <a:pt x="259" y="419"/>
                  </a:cubicBezTo>
                  <a:cubicBezTo>
                    <a:pt x="264" y="422"/>
                    <a:pt x="269" y="424"/>
                    <a:pt x="272" y="428"/>
                  </a:cubicBezTo>
                  <a:cubicBezTo>
                    <a:pt x="280" y="437"/>
                    <a:pt x="287" y="446"/>
                    <a:pt x="294" y="456"/>
                  </a:cubicBezTo>
                  <a:cubicBezTo>
                    <a:pt x="295" y="457"/>
                    <a:pt x="297" y="458"/>
                    <a:pt x="298" y="458"/>
                  </a:cubicBezTo>
                  <a:cubicBezTo>
                    <a:pt x="308" y="457"/>
                    <a:pt x="311" y="463"/>
                    <a:pt x="312" y="471"/>
                  </a:cubicBezTo>
                  <a:cubicBezTo>
                    <a:pt x="313" y="472"/>
                    <a:pt x="314" y="474"/>
                    <a:pt x="314" y="473"/>
                  </a:cubicBezTo>
                  <a:cubicBezTo>
                    <a:pt x="322" y="474"/>
                    <a:pt x="330" y="474"/>
                    <a:pt x="336" y="477"/>
                  </a:cubicBezTo>
                  <a:cubicBezTo>
                    <a:pt x="343" y="480"/>
                    <a:pt x="347" y="486"/>
                    <a:pt x="347" y="496"/>
                  </a:cubicBezTo>
                  <a:cubicBezTo>
                    <a:pt x="353" y="493"/>
                    <a:pt x="357" y="491"/>
                    <a:pt x="362" y="490"/>
                  </a:cubicBezTo>
                  <a:cubicBezTo>
                    <a:pt x="371" y="488"/>
                    <a:pt x="380" y="487"/>
                    <a:pt x="389" y="485"/>
                  </a:cubicBezTo>
                  <a:cubicBezTo>
                    <a:pt x="395" y="484"/>
                    <a:pt x="400" y="483"/>
                    <a:pt x="403" y="489"/>
                  </a:cubicBezTo>
                  <a:cubicBezTo>
                    <a:pt x="405" y="488"/>
                    <a:pt x="406" y="488"/>
                    <a:pt x="408" y="487"/>
                  </a:cubicBezTo>
                  <a:cubicBezTo>
                    <a:pt x="412" y="484"/>
                    <a:pt x="416" y="486"/>
                    <a:pt x="418" y="490"/>
                  </a:cubicBezTo>
                  <a:cubicBezTo>
                    <a:pt x="419" y="491"/>
                    <a:pt x="419" y="492"/>
                    <a:pt x="420" y="493"/>
                  </a:cubicBezTo>
                  <a:cubicBezTo>
                    <a:pt x="423" y="497"/>
                    <a:pt x="426" y="503"/>
                    <a:pt x="433" y="499"/>
                  </a:cubicBezTo>
                  <a:cubicBezTo>
                    <a:pt x="434" y="499"/>
                    <a:pt x="437" y="500"/>
                    <a:pt x="438" y="501"/>
                  </a:cubicBezTo>
                  <a:cubicBezTo>
                    <a:pt x="441" y="502"/>
                    <a:pt x="444" y="504"/>
                    <a:pt x="448" y="505"/>
                  </a:cubicBezTo>
                  <a:cubicBezTo>
                    <a:pt x="451" y="497"/>
                    <a:pt x="457" y="497"/>
                    <a:pt x="465" y="499"/>
                  </a:cubicBezTo>
                  <a:cubicBezTo>
                    <a:pt x="472" y="501"/>
                    <a:pt x="473" y="506"/>
                    <a:pt x="474" y="513"/>
                  </a:cubicBezTo>
                  <a:cubicBezTo>
                    <a:pt x="475" y="519"/>
                    <a:pt x="479" y="523"/>
                    <a:pt x="484" y="525"/>
                  </a:cubicBezTo>
                  <a:cubicBezTo>
                    <a:pt x="498" y="530"/>
                    <a:pt x="502" y="537"/>
                    <a:pt x="502" y="552"/>
                  </a:cubicBezTo>
                  <a:cubicBezTo>
                    <a:pt x="510" y="553"/>
                    <a:pt x="518" y="555"/>
                    <a:pt x="526" y="556"/>
                  </a:cubicBezTo>
                  <a:cubicBezTo>
                    <a:pt x="533" y="551"/>
                    <a:pt x="538" y="545"/>
                    <a:pt x="541" y="537"/>
                  </a:cubicBezTo>
                  <a:cubicBezTo>
                    <a:pt x="543" y="533"/>
                    <a:pt x="546" y="530"/>
                    <a:pt x="548" y="527"/>
                  </a:cubicBezTo>
                  <a:cubicBezTo>
                    <a:pt x="553" y="522"/>
                    <a:pt x="558" y="516"/>
                    <a:pt x="562" y="511"/>
                  </a:cubicBezTo>
                  <a:cubicBezTo>
                    <a:pt x="561" y="508"/>
                    <a:pt x="559" y="505"/>
                    <a:pt x="559" y="502"/>
                  </a:cubicBezTo>
                  <a:cubicBezTo>
                    <a:pt x="558" y="500"/>
                    <a:pt x="559" y="497"/>
                    <a:pt x="560" y="495"/>
                  </a:cubicBezTo>
                  <a:cubicBezTo>
                    <a:pt x="565" y="484"/>
                    <a:pt x="577" y="484"/>
                    <a:pt x="586" y="481"/>
                  </a:cubicBezTo>
                  <a:cubicBezTo>
                    <a:pt x="587" y="481"/>
                    <a:pt x="589" y="482"/>
                    <a:pt x="590" y="483"/>
                  </a:cubicBezTo>
                  <a:cubicBezTo>
                    <a:pt x="592" y="485"/>
                    <a:pt x="593" y="487"/>
                    <a:pt x="595" y="490"/>
                  </a:cubicBezTo>
                  <a:cubicBezTo>
                    <a:pt x="601" y="488"/>
                    <a:pt x="606" y="487"/>
                    <a:pt x="611" y="484"/>
                  </a:cubicBezTo>
                  <a:cubicBezTo>
                    <a:pt x="616" y="481"/>
                    <a:pt x="620" y="480"/>
                    <a:pt x="624" y="484"/>
                  </a:cubicBezTo>
                  <a:cubicBezTo>
                    <a:pt x="625" y="485"/>
                    <a:pt x="628" y="485"/>
                    <a:pt x="629" y="485"/>
                  </a:cubicBezTo>
                  <a:cubicBezTo>
                    <a:pt x="634" y="484"/>
                    <a:pt x="638" y="485"/>
                    <a:pt x="642" y="488"/>
                  </a:cubicBezTo>
                  <a:cubicBezTo>
                    <a:pt x="645" y="492"/>
                    <a:pt x="648" y="491"/>
                    <a:pt x="651" y="489"/>
                  </a:cubicBezTo>
                  <a:cubicBezTo>
                    <a:pt x="658" y="481"/>
                    <a:pt x="667" y="476"/>
                    <a:pt x="676" y="473"/>
                  </a:cubicBezTo>
                  <a:cubicBezTo>
                    <a:pt x="678" y="472"/>
                    <a:pt x="679" y="471"/>
                    <a:pt x="680" y="469"/>
                  </a:cubicBezTo>
                  <a:cubicBezTo>
                    <a:pt x="682" y="466"/>
                    <a:pt x="684" y="462"/>
                    <a:pt x="686" y="457"/>
                  </a:cubicBezTo>
                  <a:cubicBezTo>
                    <a:pt x="677" y="451"/>
                    <a:pt x="675" y="442"/>
                    <a:pt x="675" y="431"/>
                  </a:cubicBezTo>
                  <a:cubicBezTo>
                    <a:pt x="675" y="431"/>
                    <a:pt x="675" y="431"/>
                    <a:pt x="675" y="430"/>
                  </a:cubicBezTo>
                  <a:cubicBezTo>
                    <a:pt x="669" y="414"/>
                    <a:pt x="664" y="398"/>
                    <a:pt x="662" y="381"/>
                  </a:cubicBezTo>
                  <a:cubicBezTo>
                    <a:pt x="657" y="378"/>
                    <a:pt x="653" y="376"/>
                    <a:pt x="648" y="380"/>
                  </a:cubicBezTo>
                  <a:cubicBezTo>
                    <a:pt x="641" y="385"/>
                    <a:pt x="635" y="379"/>
                    <a:pt x="628" y="378"/>
                  </a:cubicBezTo>
                  <a:cubicBezTo>
                    <a:pt x="628" y="378"/>
                    <a:pt x="627" y="377"/>
                    <a:pt x="626" y="376"/>
                  </a:cubicBezTo>
                  <a:cubicBezTo>
                    <a:pt x="624" y="373"/>
                    <a:pt x="623" y="369"/>
                    <a:pt x="621" y="366"/>
                  </a:cubicBezTo>
                  <a:cubicBezTo>
                    <a:pt x="610" y="367"/>
                    <a:pt x="604" y="366"/>
                    <a:pt x="596" y="361"/>
                  </a:cubicBezTo>
                  <a:cubicBezTo>
                    <a:pt x="591" y="358"/>
                    <a:pt x="587" y="353"/>
                    <a:pt x="588" y="346"/>
                  </a:cubicBezTo>
                  <a:cubicBezTo>
                    <a:pt x="589" y="343"/>
                    <a:pt x="589" y="339"/>
                    <a:pt x="584" y="336"/>
                  </a:cubicBezTo>
                  <a:cubicBezTo>
                    <a:pt x="583" y="336"/>
                    <a:pt x="583" y="334"/>
                    <a:pt x="583" y="332"/>
                  </a:cubicBezTo>
                  <a:cubicBezTo>
                    <a:pt x="578" y="319"/>
                    <a:pt x="572" y="307"/>
                    <a:pt x="565" y="295"/>
                  </a:cubicBezTo>
                  <a:cubicBezTo>
                    <a:pt x="562" y="289"/>
                    <a:pt x="562" y="285"/>
                    <a:pt x="566" y="280"/>
                  </a:cubicBezTo>
                  <a:cubicBezTo>
                    <a:pt x="569" y="276"/>
                    <a:pt x="570" y="270"/>
                    <a:pt x="566" y="267"/>
                  </a:cubicBezTo>
                  <a:cubicBezTo>
                    <a:pt x="559" y="261"/>
                    <a:pt x="558" y="254"/>
                    <a:pt x="562" y="245"/>
                  </a:cubicBezTo>
                  <a:cubicBezTo>
                    <a:pt x="564" y="242"/>
                    <a:pt x="563" y="240"/>
                    <a:pt x="560" y="237"/>
                  </a:cubicBezTo>
                  <a:cubicBezTo>
                    <a:pt x="559" y="238"/>
                    <a:pt x="558" y="239"/>
                    <a:pt x="558" y="240"/>
                  </a:cubicBezTo>
                  <a:cubicBezTo>
                    <a:pt x="555" y="247"/>
                    <a:pt x="549" y="249"/>
                    <a:pt x="542" y="248"/>
                  </a:cubicBezTo>
                  <a:cubicBezTo>
                    <a:pt x="536" y="247"/>
                    <a:pt x="529" y="247"/>
                    <a:pt x="524" y="241"/>
                  </a:cubicBezTo>
                  <a:cubicBezTo>
                    <a:pt x="520" y="236"/>
                    <a:pt x="512" y="235"/>
                    <a:pt x="507" y="231"/>
                  </a:cubicBezTo>
                  <a:cubicBezTo>
                    <a:pt x="504" y="229"/>
                    <a:pt x="502" y="227"/>
                    <a:pt x="497" y="229"/>
                  </a:cubicBezTo>
                  <a:cubicBezTo>
                    <a:pt x="495" y="230"/>
                    <a:pt x="492" y="229"/>
                    <a:pt x="489" y="229"/>
                  </a:cubicBezTo>
                  <a:cubicBezTo>
                    <a:pt x="485" y="229"/>
                    <a:pt x="482" y="228"/>
                    <a:pt x="479" y="228"/>
                  </a:cubicBezTo>
                  <a:cubicBezTo>
                    <a:pt x="475" y="233"/>
                    <a:pt x="471" y="237"/>
                    <a:pt x="468" y="240"/>
                  </a:cubicBezTo>
                  <a:cubicBezTo>
                    <a:pt x="465" y="243"/>
                    <a:pt x="462" y="243"/>
                    <a:pt x="458" y="240"/>
                  </a:cubicBezTo>
                  <a:cubicBezTo>
                    <a:pt x="449" y="235"/>
                    <a:pt x="442" y="227"/>
                    <a:pt x="443" y="215"/>
                  </a:cubicBezTo>
                  <a:cubicBezTo>
                    <a:pt x="443" y="215"/>
                    <a:pt x="443" y="214"/>
                    <a:pt x="442" y="212"/>
                  </a:cubicBezTo>
                  <a:cubicBezTo>
                    <a:pt x="437" y="212"/>
                    <a:pt x="432" y="210"/>
                    <a:pt x="428" y="211"/>
                  </a:cubicBezTo>
                  <a:cubicBezTo>
                    <a:pt x="418" y="211"/>
                    <a:pt x="417" y="211"/>
                    <a:pt x="416" y="201"/>
                  </a:cubicBezTo>
                  <a:cubicBezTo>
                    <a:pt x="416" y="199"/>
                    <a:pt x="415" y="198"/>
                    <a:pt x="414" y="196"/>
                  </a:cubicBezTo>
                  <a:cubicBezTo>
                    <a:pt x="412" y="195"/>
                    <a:pt x="409" y="195"/>
                    <a:pt x="406" y="195"/>
                  </a:cubicBezTo>
                  <a:cubicBezTo>
                    <a:pt x="405" y="201"/>
                    <a:pt x="400" y="203"/>
                    <a:pt x="394" y="204"/>
                  </a:cubicBezTo>
                  <a:cubicBezTo>
                    <a:pt x="391" y="199"/>
                    <a:pt x="387" y="196"/>
                    <a:pt x="381" y="197"/>
                  </a:cubicBezTo>
                  <a:cubicBezTo>
                    <a:pt x="375" y="197"/>
                    <a:pt x="368" y="188"/>
                    <a:pt x="367" y="181"/>
                  </a:cubicBezTo>
                  <a:cubicBezTo>
                    <a:pt x="366" y="174"/>
                    <a:pt x="363" y="169"/>
                    <a:pt x="358" y="165"/>
                  </a:cubicBezTo>
                  <a:cubicBezTo>
                    <a:pt x="357" y="164"/>
                    <a:pt x="356" y="163"/>
                    <a:pt x="355" y="162"/>
                  </a:cubicBezTo>
                  <a:cubicBezTo>
                    <a:pt x="349" y="155"/>
                    <a:pt x="344" y="155"/>
                    <a:pt x="340" y="164"/>
                  </a:cubicBezTo>
                  <a:cubicBezTo>
                    <a:pt x="345" y="165"/>
                    <a:pt x="353" y="163"/>
                    <a:pt x="355" y="171"/>
                  </a:cubicBezTo>
                  <a:cubicBezTo>
                    <a:pt x="356" y="178"/>
                    <a:pt x="358" y="186"/>
                    <a:pt x="351" y="193"/>
                  </a:cubicBezTo>
                  <a:cubicBezTo>
                    <a:pt x="340" y="185"/>
                    <a:pt x="329" y="191"/>
                    <a:pt x="318" y="194"/>
                  </a:cubicBezTo>
                  <a:cubicBezTo>
                    <a:pt x="316" y="194"/>
                    <a:pt x="315" y="196"/>
                    <a:pt x="313" y="198"/>
                  </a:cubicBezTo>
                  <a:cubicBezTo>
                    <a:pt x="311" y="200"/>
                    <a:pt x="310" y="204"/>
                    <a:pt x="307" y="206"/>
                  </a:cubicBezTo>
                  <a:cubicBezTo>
                    <a:pt x="305" y="208"/>
                    <a:pt x="301" y="211"/>
                    <a:pt x="298" y="211"/>
                  </a:cubicBezTo>
                  <a:cubicBezTo>
                    <a:pt x="292" y="210"/>
                    <a:pt x="287" y="212"/>
                    <a:pt x="281" y="215"/>
                  </a:cubicBezTo>
                  <a:cubicBezTo>
                    <a:pt x="278" y="212"/>
                    <a:pt x="274" y="208"/>
                    <a:pt x="270" y="206"/>
                  </a:cubicBezTo>
                  <a:cubicBezTo>
                    <a:pt x="264" y="203"/>
                    <a:pt x="260" y="199"/>
                    <a:pt x="262" y="192"/>
                  </a:cubicBezTo>
                  <a:cubicBezTo>
                    <a:pt x="256" y="191"/>
                    <a:pt x="252" y="189"/>
                    <a:pt x="247" y="188"/>
                  </a:cubicBezTo>
                  <a:cubicBezTo>
                    <a:pt x="242" y="186"/>
                    <a:pt x="239" y="183"/>
                    <a:pt x="239" y="177"/>
                  </a:cubicBezTo>
                  <a:cubicBezTo>
                    <a:pt x="239" y="171"/>
                    <a:pt x="236" y="167"/>
                    <a:pt x="233" y="162"/>
                  </a:cubicBezTo>
                  <a:cubicBezTo>
                    <a:pt x="230" y="156"/>
                    <a:pt x="228" y="148"/>
                    <a:pt x="221" y="143"/>
                  </a:cubicBezTo>
                  <a:cubicBezTo>
                    <a:pt x="221" y="143"/>
                    <a:pt x="221" y="142"/>
                    <a:pt x="220" y="141"/>
                  </a:cubicBezTo>
                  <a:cubicBezTo>
                    <a:pt x="219" y="134"/>
                    <a:pt x="214" y="132"/>
                    <a:pt x="208" y="128"/>
                  </a:cubicBezTo>
                  <a:cubicBezTo>
                    <a:pt x="207" y="130"/>
                    <a:pt x="207" y="132"/>
                    <a:pt x="205" y="133"/>
                  </a:cubicBezTo>
                  <a:cubicBezTo>
                    <a:pt x="204" y="134"/>
                    <a:pt x="201" y="136"/>
                    <a:pt x="200" y="136"/>
                  </a:cubicBezTo>
                  <a:cubicBezTo>
                    <a:pt x="194" y="133"/>
                    <a:pt x="187" y="132"/>
                    <a:pt x="186" y="124"/>
                  </a:cubicBezTo>
                  <a:cubicBezTo>
                    <a:pt x="185" y="122"/>
                    <a:pt x="184" y="119"/>
                    <a:pt x="182" y="118"/>
                  </a:cubicBezTo>
                  <a:cubicBezTo>
                    <a:pt x="174" y="116"/>
                    <a:pt x="171" y="110"/>
                    <a:pt x="167" y="104"/>
                  </a:cubicBezTo>
                  <a:cubicBezTo>
                    <a:pt x="162" y="96"/>
                    <a:pt x="166" y="89"/>
                    <a:pt x="174" y="88"/>
                  </a:cubicBezTo>
                  <a:cubicBezTo>
                    <a:pt x="177" y="88"/>
                    <a:pt x="179" y="87"/>
                    <a:pt x="182" y="86"/>
                  </a:cubicBezTo>
                  <a:cubicBezTo>
                    <a:pt x="190" y="84"/>
                    <a:pt x="198" y="81"/>
                    <a:pt x="207" y="79"/>
                  </a:cubicBezTo>
                  <a:cubicBezTo>
                    <a:pt x="215" y="64"/>
                    <a:pt x="215" y="64"/>
                    <a:pt x="227" y="66"/>
                  </a:cubicBezTo>
                  <a:cubicBezTo>
                    <a:pt x="228" y="61"/>
                    <a:pt x="229" y="56"/>
                    <a:pt x="229" y="51"/>
                  </a:cubicBezTo>
                  <a:cubicBezTo>
                    <a:pt x="226" y="48"/>
                    <a:pt x="223" y="45"/>
                    <a:pt x="219" y="43"/>
                  </a:cubicBezTo>
                  <a:cubicBezTo>
                    <a:pt x="215" y="41"/>
                    <a:pt x="214" y="37"/>
                    <a:pt x="214" y="33"/>
                  </a:cubicBezTo>
                  <a:cubicBezTo>
                    <a:pt x="214" y="29"/>
                    <a:pt x="214" y="25"/>
                    <a:pt x="217" y="21"/>
                  </a:cubicBezTo>
                  <a:cubicBezTo>
                    <a:pt x="219" y="20"/>
                    <a:pt x="220" y="17"/>
                    <a:pt x="222" y="13"/>
                  </a:cubicBezTo>
                  <a:cubicBezTo>
                    <a:pt x="213" y="12"/>
                    <a:pt x="214" y="2"/>
                    <a:pt x="206" y="0"/>
                  </a:cubicBezTo>
                  <a:cubicBezTo>
                    <a:pt x="206" y="3"/>
                    <a:pt x="206" y="6"/>
                    <a:pt x="206" y="8"/>
                  </a:cubicBezTo>
                  <a:cubicBezTo>
                    <a:pt x="206" y="10"/>
                    <a:pt x="205" y="13"/>
                    <a:pt x="204" y="14"/>
                  </a:cubicBezTo>
                  <a:cubicBezTo>
                    <a:pt x="198" y="19"/>
                    <a:pt x="193" y="25"/>
                    <a:pt x="187" y="30"/>
                  </a:cubicBezTo>
                  <a:cubicBezTo>
                    <a:pt x="184" y="32"/>
                    <a:pt x="180" y="34"/>
                    <a:pt x="176" y="35"/>
                  </a:cubicBezTo>
                  <a:cubicBezTo>
                    <a:pt x="172" y="37"/>
                    <a:pt x="168" y="37"/>
                    <a:pt x="165" y="33"/>
                  </a:cubicBezTo>
                  <a:cubicBezTo>
                    <a:pt x="164" y="32"/>
                    <a:pt x="163" y="31"/>
                    <a:pt x="161" y="30"/>
                  </a:cubicBezTo>
                  <a:cubicBezTo>
                    <a:pt x="155" y="35"/>
                    <a:pt x="148" y="36"/>
                    <a:pt x="140" y="34"/>
                  </a:cubicBezTo>
                  <a:cubicBezTo>
                    <a:pt x="134" y="32"/>
                    <a:pt x="127" y="31"/>
                    <a:pt x="122" y="35"/>
                  </a:cubicBezTo>
                  <a:cubicBezTo>
                    <a:pt x="116" y="39"/>
                    <a:pt x="110" y="44"/>
                    <a:pt x="105" y="50"/>
                  </a:cubicBezTo>
                  <a:cubicBezTo>
                    <a:pt x="104" y="51"/>
                    <a:pt x="104" y="53"/>
                    <a:pt x="104" y="55"/>
                  </a:cubicBezTo>
                  <a:cubicBezTo>
                    <a:pt x="103" y="57"/>
                    <a:pt x="104" y="60"/>
                    <a:pt x="103" y="62"/>
                  </a:cubicBezTo>
                  <a:cubicBezTo>
                    <a:pt x="103" y="73"/>
                    <a:pt x="101" y="75"/>
                    <a:pt x="90" y="75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84831240-44C7-4B57-92C1-3314B54A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531813"/>
              <a:ext cx="2484438" cy="2208213"/>
            </a:xfrm>
            <a:custGeom>
              <a:avLst/>
              <a:gdLst>
                <a:gd name="T0" fmla="*/ 2147483646 w 667"/>
                <a:gd name="T1" fmla="*/ 2147483646 h 592"/>
                <a:gd name="T2" fmla="*/ 2147483646 w 667"/>
                <a:gd name="T3" fmla="*/ 2147483646 h 592"/>
                <a:gd name="T4" fmla="*/ 2147483646 w 667"/>
                <a:gd name="T5" fmla="*/ 2147483646 h 592"/>
                <a:gd name="T6" fmla="*/ 2147483646 w 667"/>
                <a:gd name="T7" fmla="*/ 2147483646 h 592"/>
                <a:gd name="T8" fmla="*/ 2147483646 w 667"/>
                <a:gd name="T9" fmla="*/ 2147483646 h 592"/>
                <a:gd name="T10" fmla="*/ 2147483646 w 667"/>
                <a:gd name="T11" fmla="*/ 2147483646 h 592"/>
                <a:gd name="T12" fmla="*/ 2147483646 w 667"/>
                <a:gd name="T13" fmla="*/ 2147483646 h 592"/>
                <a:gd name="T14" fmla="*/ 2147483646 w 667"/>
                <a:gd name="T15" fmla="*/ 2147483646 h 592"/>
                <a:gd name="T16" fmla="*/ 2147483646 w 667"/>
                <a:gd name="T17" fmla="*/ 2147483646 h 592"/>
                <a:gd name="T18" fmla="*/ 2147483646 w 667"/>
                <a:gd name="T19" fmla="*/ 2147483646 h 592"/>
                <a:gd name="T20" fmla="*/ 2147483646 w 667"/>
                <a:gd name="T21" fmla="*/ 2147483646 h 592"/>
                <a:gd name="T22" fmla="*/ 2147483646 w 667"/>
                <a:gd name="T23" fmla="*/ 2147483646 h 592"/>
                <a:gd name="T24" fmla="*/ 2147483646 w 667"/>
                <a:gd name="T25" fmla="*/ 2147483646 h 592"/>
                <a:gd name="T26" fmla="*/ 2147483646 w 667"/>
                <a:gd name="T27" fmla="*/ 2147483646 h 592"/>
                <a:gd name="T28" fmla="*/ 2147483646 w 667"/>
                <a:gd name="T29" fmla="*/ 2147483646 h 592"/>
                <a:gd name="T30" fmla="*/ 2147483646 w 667"/>
                <a:gd name="T31" fmla="*/ 2147483646 h 592"/>
                <a:gd name="T32" fmla="*/ 2147483646 w 667"/>
                <a:gd name="T33" fmla="*/ 2147483646 h 592"/>
                <a:gd name="T34" fmla="*/ 2147483646 w 667"/>
                <a:gd name="T35" fmla="*/ 2147483646 h 592"/>
                <a:gd name="T36" fmla="*/ 2147483646 w 667"/>
                <a:gd name="T37" fmla="*/ 2147483646 h 592"/>
                <a:gd name="T38" fmla="*/ 2147483646 w 667"/>
                <a:gd name="T39" fmla="*/ 2147483646 h 592"/>
                <a:gd name="T40" fmla="*/ 2147483646 w 667"/>
                <a:gd name="T41" fmla="*/ 2147483646 h 592"/>
                <a:gd name="T42" fmla="*/ 2147483646 w 667"/>
                <a:gd name="T43" fmla="*/ 2147483646 h 592"/>
                <a:gd name="T44" fmla="*/ 2147483646 w 667"/>
                <a:gd name="T45" fmla="*/ 2147483646 h 592"/>
                <a:gd name="T46" fmla="*/ 2147483646 w 667"/>
                <a:gd name="T47" fmla="*/ 2147483646 h 592"/>
                <a:gd name="T48" fmla="*/ 2147483646 w 667"/>
                <a:gd name="T49" fmla="*/ 2147483646 h 592"/>
                <a:gd name="T50" fmla="*/ 2147483646 w 667"/>
                <a:gd name="T51" fmla="*/ 2147483646 h 592"/>
                <a:gd name="T52" fmla="*/ 2147483646 w 667"/>
                <a:gd name="T53" fmla="*/ 2147483646 h 592"/>
                <a:gd name="T54" fmla="*/ 2147483646 w 667"/>
                <a:gd name="T55" fmla="*/ 2147483646 h 592"/>
                <a:gd name="T56" fmla="*/ 2147483646 w 667"/>
                <a:gd name="T57" fmla="*/ 2147483646 h 592"/>
                <a:gd name="T58" fmla="*/ 2147483646 w 667"/>
                <a:gd name="T59" fmla="*/ 2147483646 h 592"/>
                <a:gd name="T60" fmla="*/ 2147483646 w 667"/>
                <a:gd name="T61" fmla="*/ 2147483646 h 592"/>
                <a:gd name="T62" fmla="*/ 2147483646 w 667"/>
                <a:gd name="T63" fmla="*/ 2147483646 h 592"/>
                <a:gd name="T64" fmla="*/ 2147483646 w 667"/>
                <a:gd name="T65" fmla="*/ 0 h 592"/>
                <a:gd name="T66" fmla="*/ 2147483646 w 667"/>
                <a:gd name="T67" fmla="*/ 2147483646 h 592"/>
                <a:gd name="T68" fmla="*/ 2147483646 w 667"/>
                <a:gd name="T69" fmla="*/ 2147483646 h 592"/>
                <a:gd name="T70" fmla="*/ 2147483646 w 667"/>
                <a:gd name="T71" fmla="*/ 2147483646 h 592"/>
                <a:gd name="T72" fmla="*/ 2147483646 w 667"/>
                <a:gd name="T73" fmla="*/ 2147483646 h 592"/>
                <a:gd name="T74" fmla="*/ 2147483646 w 667"/>
                <a:gd name="T75" fmla="*/ 2147483646 h 592"/>
                <a:gd name="T76" fmla="*/ 2147483646 w 667"/>
                <a:gd name="T77" fmla="*/ 2147483646 h 592"/>
                <a:gd name="T78" fmla="*/ 2147483646 w 667"/>
                <a:gd name="T79" fmla="*/ 2147483646 h 592"/>
                <a:gd name="T80" fmla="*/ 2147483646 w 667"/>
                <a:gd name="T81" fmla="*/ 2147483646 h 592"/>
                <a:gd name="T82" fmla="*/ 2147483646 w 667"/>
                <a:gd name="T83" fmla="*/ 2147483646 h 592"/>
                <a:gd name="T84" fmla="*/ 2147483646 w 667"/>
                <a:gd name="T85" fmla="*/ 2147483646 h 592"/>
                <a:gd name="T86" fmla="*/ 2147483646 w 667"/>
                <a:gd name="T87" fmla="*/ 2147483646 h 592"/>
                <a:gd name="T88" fmla="*/ 2147483646 w 667"/>
                <a:gd name="T89" fmla="*/ 2147483646 h 592"/>
                <a:gd name="T90" fmla="*/ 2147483646 w 667"/>
                <a:gd name="T91" fmla="*/ 2147483646 h 592"/>
                <a:gd name="T92" fmla="*/ 2147483646 w 667"/>
                <a:gd name="T93" fmla="*/ 2147483646 h 592"/>
                <a:gd name="T94" fmla="*/ 2147483646 w 667"/>
                <a:gd name="T95" fmla="*/ 2147483646 h 592"/>
                <a:gd name="T96" fmla="*/ 2147483646 w 667"/>
                <a:gd name="T97" fmla="*/ 2147483646 h 592"/>
                <a:gd name="T98" fmla="*/ 2147483646 w 667"/>
                <a:gd name="T99" fmla="*/ 2147483646 h 592"/>
                <a:gd name="T100" fmla="*/ 2147483646 w 667"/>
                <a:gd name="T101" fmla="*/ 2147483646 h 592"/>
                <a:gd name="T102" fmla="*/ 2147483646 w 667"/>
                <a:gd name="T103" fmla="*/ 2147483646 h 592"/>
                <a:gd name="T104" fmla="*/ 2147483646 w 667"/>
                <a:gd name="T105" fmla="*/ 2147483646 h 592"/>
                <a:gd name="T106" fmla="*/ 0 w 667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7" h="592">
                  <a:moveTo>
                    <a:pt x="11" y="394"/>
                  </a:moveTo>
                  <a:cubicBezTo>
                    <a:pt x="17" y="394"/>
                    <a:pt x="25" y="391"/>
                    <a:pt x="30" y="397"/>
                  </a:cubicBezTo>
                  <a:cubicBezTo>
                    <a:pt x="38" y="395"/>
                    <a:pt x="45" y="400"/>
                    <a:pt x="52" y="401"/>
                  </a:cubicBezTo>
                  <a:cubicBezTo>
                    <a:pt x="54" y="402"/>
                    <a:pt x="56" y="403"/>
                    <a:pt x="57" y="404"/>
                  </a:cubicBezTo>
                  <a:cubicBezTo>
                    <a:pt x="58" y="406"/>
                    <a:pt x="60" y="409"/>
                    <a:pt x="60" y="411"/>
                  </a:cubicBezTo>
                  <a:cubicBezTo>
                    <a:pt x="60" y="413"/>
                    <a:pt x="59" y="416"/>
                    <a:pt x="58" y="417"/>
                  </a:cubicBezTo>
                  <a:cubicBezTo>
                    <a:pt x="64" y="417"/>
                    <a:pt x="69" y="417"/>
                    <a:pt x="74" y="418"/>
                  </a:cubicBezTo>
                  <a:cubicBezTo>
                    <a:pt x="81" y="420"/>
                    <a:pt x="87" y="421"/>
                    <a:pt x="92" y="417"/>
                  </a:cubicBezTo>
                  <a:cubicBezTo>
                    <a:pt x="96" y="415"/>
                    <a:pt x="98" y="415"/>
                    <a:pt x="100" y="419"/>
                  </a:cubicBezTo>
                  <a:cubicBezTo>
                    <a:pt x="102" y="423"/>
                    <a:pt x="104" y="426"/>
                    <a:pt x="107" y="430"/>
                  </a:cubicBezTo>
                  <a:cubicBezTo>
                    <a:pt x="113" y="437"/>
                    <a:pt x="111" y="443"/>
                    <a:pt x="105" y="449"/>
                  </a:cubicBezTo>
                  <a:cubicBezTo>
                    <a:pt x="109" y="457"/>
                    <a:pt x="109" y="457"/>
                    <a:pt x="105" y="468"/>
                  </a:cubicBezTo>
                  <a:cubicBezTo>
                    <a:pt x="106" y="472"/>
                    <a:pt x="106" y="475"/>
                    <a:pt x="107" y="478"/>
                  </a:cubicBezTo>
                  <a:cubicBezTo>
                    <a:pt x="110" y="486"/>
                    <a:pt x="107" y="496"/>
                    <a:pt x="117" y="501"/>
                  </a:cubicBezTo>
                  <a:cubicBezTo>
                    <a:pt x="112" y="508"/>
                    <a:pt x="116" y="513"/>
                    <a:pt x="118" y="518"/>
                  </a:cubicBezTo>
                  <a:cubicBezTo>
                    <a:pt x="122" y="525"/>
                    <a:pt x="126" y="532"/>
                    <a:pt x="127" y="540"/>
                  </a:cubicBezTo>
                  <a:cubicBezTo>
                    <a:pt x="128" y="548"/>
                    <a:pt x="125" y="556"/>
                    <a:pt x="124" y="565"/>
                  </a:cubicBezTo>
                  <a:cubicBezTo>
                    <a:pt x="127" y="569"/>
                    <a:pt x="130" y="573"/>
                    <a:pt x="132" y="576"/>
                  </a:cubicBezTo>
                  <a:cubicBezTo>
                    <a:pt x="137" y="577"/>
                    <a:pt x="141" y="580"/>
                    <a:pt x="144" y="579"/>
                  </a:cubicBezTo>
                  <a:cubicBezTo>
                    <a:pt x="152" y="575"/>
                    <a:pt x="155" y="580"/>
                    <a:pt x="158" y="585"/>
                  </a:cubicBezTo>
                  <a:cubicBezTo>
                    <a:pt x="160" y="587"/>
                    <a:pt x="162" y="589"/>
                    <a:pt x="164" y="592"/>
                  </a:cubicBezTo>
                  <a:cubicBezTo>
                    <a:pt x="165" y="590"/>
                    <a:pt x="167" y="588"/>
                    <a:pt x="167" y="587"/>
                  </a:cubicBezTo>
                  <a:cubicBezTo>
                    <a:pt x="167" y="580"/>
                    <a:pt x="173" y="578"/>
                    <a:pt x="178" y="575"/>
                  </a:cubicBezTo>
                  <a:cubicBezTo>
                    <a:pt x="181" y="573"/>
                    <a:pt x="187" y="575"/>
                    <a:pt x="190" y="572"/>
                  </a:cubicBezTo>
                  <a:cubicBezTo>
                    <a:pt x="193" y="570"/>
                    <a:pt x="193" y="564"/>
                    <a:pt x="195" y="560"/>
                  </a:cubicBezTo>
                  <a:cubicBezTo>
                    <a:pt x="199" y="554"/>
                    <a:pt x="202" y="549"/>
                    <a:pt x="200" y="543"/>
                  </a:cubicBezTo>
                  <a:cubicBezTo>
                    <a:pt x="200" y="542"/>
                    <a:pt x="201" y="541"/>
                    <a:pt x="201" y="542"/>
                  </a:cubicBezTo>
                  <a:cubicBezTo>
                    <a:pt x="205" y="539"/>
                    <a:pt x="209" y="538"/>
                    <a:pt x="211" y="536"/>
                  </a:cubicBezTo>
                  <a:cubicBezTo>
                    <a:pt x="216" y="530"/>
                    <a:pt x="221" y="526"/>
                    <a:pt x="227" y="524"/>
                  </a:cubicBezTo>
                  <a:cubicBezTo>
                    <a:pt x="230" y="522"/>
                    <a:pt x="233" y="521"/>
                    <a:pt x="236" y="524"/>
                  </a:cubicBezTo>
                  <a:cubicBezTo>
                    <a:pt x="238" y="526"/>
                    <a:pt x="241" y="526"/>
                    <a:pt x="243" y="525"/>
                  </a:cubicBezTo>
                  <a:cubicBezTo>
                    <a:pt x="248" y="523"/>
                    <a:pt x="252" y="519"/>
                    <a:pt x="256" y="515"/>
                  </a:cubicBezTo>
                  <a:cubicBezTo>
                    <a:pt x="261" y="509"/>
                    <a:pt x="267" y="504"/>
                    <a:pt x="273" y="499"/>
                  </a:cubicBezTo>
                  <a:cubicBezTo>
                    <a:pt x="274" y="498"/>
                    <a:pt x="276" y="496"/>
                    <a:pt x="278" y="495"/>
                  </a:cubicBezTo>
                  <a:cubicBezTo>
                    <a:pt x="286" y="505"/>
                    <a:pt x="286" y="505"/>
                    <a:pt x="299" y="504"/>
                  </a:cubicBezTo>
                  <a:cubicBezTo>
                    <a:pt x="301" y="504"/>
                    <a:pt x="303" y="504"/>
                    <a:pt x="306" y="504"/>
                  </a:cubicBezTo>
                  <a:cubicBezTo>
                    <a:pt x="309" y="499"/>
                    <a:pt x="311" y="494"/>
                    <a:pt x="319" y="497"/>
                  </a:cubicBezTo>
                  <a:cubicBezTo>
                    <a:pt x="321" y="493"/>
                    <a:pt x="323" y="490"/>
                    <a:pt x="325" y="487"/>
                  </a:cubicBezTo>
                  <a:cubicBezTo>
                    <a:pt x="330" y="480"/>
                    <a:pt x="340" y="480"/>
                    <a:pt x="344" y="487"/>
                  </a:cubicBezTo>
                  <a:cubicBezTo>
                    <a:pt x="346" y="489"/>
                    <a:pt x="347" y="492"/>
                    <a:pt x="349" y="495"/>
                  </a:cubicBezTo>
                  <a:cubicBezTo>
                    <a:pt x="350" y="492"/>
                    <a:pt x="351" y="490"/>
                    <a:pt x="351" y="489"/>
                  </a:cubicBezTo>
                  <a:cubicBezTo>
                    <a:pt x="354" y="483"/>
                    <a:pt x="357" y="478"/>
                    <a:pt x="364" y="477"/>
                  </a:cubicBezTo>
                  <a:cubicBezTo>
                    <a:pt x="373" y="475"/>
                    <a:pt x="382" y="474"/>
                    <a:pt x="387" y="465"/>
                  </a:cubicBezTo>
                  <a:cubicBezTo>
                    <a:pt x="387" y="465"/>
                    <a:pt x="387" y="464"/>
                    <a:pt x="387" y="463"/>
                  </a:cubicBezTo>
                  <a:cubicBezTo>
                    <a:pt x="385" y="457"/>
                    <a:pt x="386" y="455"/>
                    <a:pt x="393" y="455"/>
                  </a:cubicBezTo>
                  <a:cubicBezTo>
                    <a:pt x="396" y="456"/>
                    <a:pt x="398" y="456"/>
                    <a:pt x="400" y="456"/>
                  </a:cubicBezTo>
                  <a:cubicBezTo>
                    <a:pt x="399" y="450"/>
                    <a:pt x="398" y="445"/>
                    <a:pt x="397" y="441"/>
                  </a:cubicBezTo>
                  <a:cubicBezTo>
                    <a:pt x="416" y="428"/>
                    <a:pt x="411" y="428"/>
                    <a:pt x="433" y="434"/>
                  </a:cubicBezTo>
                  <a:cubicBezTo>
                    <a:pt x="443" y="438"/>
                    <a:pt x="454" y="439"/>
                    <a:pt x="465" y="439"/>
                  </a:cubicBezTo>
                  <a:cubicBezTo>
                    <a:pt x="471" y="439"/>
                    <a:pt x="478" y="441"/>
                    <a:pt x="482" y="433"/>
                  </a:cubicBezTo>
                  <a:cubicBezTo>
                    <a:pt x="491" y="435"/>
                    <a:pt x="499" y="437"/>
                    <a:pt x="508" y="439"/>
                  </a:cubicBezTo>
                  <a:cubicBezTo>
                    <a:pt x="508" y="439"/>
                    <a:pt x="510" y="438"/>
                    <a:pt x="510" y="437"/>
                  </a:cubicBezTo>
                  <a:cubicBezTo>
                    <a:pt x="512" y="429"/>
                    <a:pt x="517" y="426"/>
                    <a:pt x="526" y="428"/>
                  </a:cubicBezTo>
                  <a:cubicBezTo>
                    <a:pt x="527" y="428"/>
                    <a:pt x="528" y="428"/>
                    <a:pt x="529" y="428"/>
                  </a:cubicBezTo>
                  <a:cubicBezTo>
                    <a:pt x="536" y="425"/>
                    <a:pt x="543" y="425"/>
                    <a:pt x="551" y="427"/>
                  </a:cubicBezTo>
                  <a:cubicBezTo>
                    <a:pt x="551" y="428"/>
                    <a:pt x="552" y="427"/>
                    <a:pt x="551" y="427"/>
                  </a:cubicBezTo>
                  <a:cubicBezTo>
                    <a:pt x="553" y="421"/>
                    <a:pt x="554" y="415"/>
                    <a:pt x="555" y="410"/>
                  </a:cubicBezTo>
                  <a:cubicBezTo>
                    <a:pt x="553" y="401"/>
                    <a:pt x="551" y="392"/>
                    <a:pt x="550" y="384"/>
                  </a:cubicBezTo>
                  <a:cubicBezTo>
                    <a:pt x="556" y="375"/>
                    <a:pt x="563" y="377"/>
                    <a:pt x="570" y="384"/>
                  </a:cubicBezTo>
                  <a:cubicBezTo>
                    <a:pt x="572" y="379"/>
                    <a:pt x="573" y="375"/>
                    <a:pt x="575" y="371"/>
                  </a:cubicBezTo>
                  <a:cubicBezTo>
                    <a:pt x="575" y="369"/>
                    <a:pt x="577" y="367"/>
                    <a:pt x="578" y="367"/>
                  </a:cubicBezTo>
                  <a:cubicBezTo>
                    <a:pt x="583" y="367"/>
                    <a:pt x="588" y="367"/>
                    <a:pt x="593" y="367"/>
                  </a:cubicBezTo>
                  <a:cubicBezTo>
                    <a:pt x="593" y="363"/>
                    <a:pt x="593" y="359"/>
                    <a:pt x="592" y="355"/>
                  </a:cubicBezTo>
                  <a:cubicBezTo>
                    <a:pt x="591" y="350"/>
                    <a:pt x="589" y="347"/>
                    <a:pt x="588" y="344"/>
                  </a:cubicBezTo>
                  <a:cubicBezTo>
                    <a:pt x="591" y="339"/>
                    <a:pt x="593" y="335"/>
                    <a:pt x="596" y="330"/>
                  </a:cubicBezTo>
                  <a:cubicBezTo>
                    <a:pt x="594" y="329"/>
                    <a:pt x="592" y="329"/>
                    <a:pt x="591" y="328"/>
                  </a:cubicBezTo>
                  <a:cubicBezTo>
                    <a:pt x="585" y="327"/>
                    <a:pt x="582" y="324"/>
                    <a:pt x="580" y="318"/>
                  </a:cubicBezTo>
                  <a:cubicBezTo>
                    <a:pt x="577" y="309"/>
                    <a:pt x="572" y="301"/>
                    <a:pt x="568" y="292"/>
                  </a:cubicBezTo>
                  <a:cubicBezTo>
                    <a:pt x="563" y="283"/>
                    <a:pt x="557" y="274"/>
                    <a:pt x="552" y="265"/>
                  </a:cubicBezTo>
                  <a:cubicBezTo>
                    <a:pt x="551" y="263"/>
                    <a:pt x="551" y="260"/>
                    <a:pt x="551" y="259"/>
                  </a:cubicBezTo>
                  <a:cubicBezTo>
                    <a:pt x="553" y="254"/>
                    <a:pt x="551" y="250"/>
                    <a:pt x="548" y="248"/>
                  </a:cubicBezTo>
                  <a:cubicBezTo>
                    <a:pt x="543" y="244"/>
                    <a:pt x="544" y="239"/>
                    <a:pt x="545" y="235"/>
                  </a:cubicBezTo>
                  <a:cubicBezTo>
                    <a:pt x="547" y="230"/>
                    <a:pt x="551" y="227"/>
                    <a:pt x="554" y="222"/>
                  </a:cubicBezTo>
                  <a:cubicBezTo>
                    <a:pt x="552" y="213"/>
                    <a:pt x="555" y="202"/>
                    <a:pt x="563" y="200"/>
                  </a:cubicBezTo>
                  <a:cubicBezTo>
                    <a:pt x="568" y="198"/>
                    <a:pt x="570" y="195"/>
                    <a:pt x="572" y="191"/>
                  </a:cubicBezTo>
                  <a:cubicBezTo>
                    <a:pt x="573" y="186"/>
                    <a:pt x="575" y="182"/>
                    <a:pt x="577" y="178"/>
                  </a:cubicBezTo>
                  <a:cubicBezTo>
                    <a:pt x="578" y="175"/>
                    <a:pt x="579" y="171"/>
                    <a:pt x="581" y="169"/>
                  </a:cubicBezTo>
                  <a:cubicBezTo>
                    <a:pt x="588" y="164"/>
                    <a:pt x="588" y="158"/>
                    <a:pt x="585" y="151"/>
                  </a:cubicBezTo>
                  <a:cubicBezTo>
                    <a:pt x="583" y="147"/>
                    <a:pt x="585" y="145"/>
                    <a:pt x="589" y="143"/>
                  </a:cubicBezTo>
                  <a:cubicBezTo>
                    <a:pt x="598" y="141"/>
                    <a:pt x="607" y="140"/>
                    <a:pt x="614" y="148"/>
                  </a:cubicBezTo>
                  <a:cubicBezTo>
                    <a:pt x="618" y="153"/>
                    <a:pt x="624" y="153"/>
                    <a:pt x="629" y="152"/>
                  </a:cubicBezTo>
                  <a:cubicBezTo>
                    <a:pt x="631" y="144"/>
                    <a:pt x="632" y="136"/>
                    <a:pt x="634" y="128"/>
                  </a:cubicBezTo>
                  <a:cubicBezTo>
                    <a:pt x="637" y="128"/>
                    <a:pt x="639" y="128"/>
                    <a:pt x="641" y="128"/>
                  </a:cubicBezTo>
                  <a:cubicBezTo>
                    <a:pt x="646" y="128"/>
                    <a:pt x="650" y="126"/>
                    <a:pt x="652" y="121"/>
                  </a:cubicBezTo>
                  <a:cubicBezTo>
                    <a:pt x="654" y="114"/>
                    <a:pt x="657" y="106"/>
                    <a:pt x="659" y="99"/>
                  </a:cubicBezTo>
                  <a:cubicBezTo>
                    <a:pt x="660" y="95"/>
                    <a:pt x="660" y="92"/>
                    <a:pt x="664" y="89"/>
                  </a:cubicBezTo>
                  <a:cubicBezTo>
                    <a:pt x="665" y="87"/>
                    <a:pt x="666" y="84"/>
                    <a:pt x="667" y="79"/>
                  </a:cubicBezTo>
                  <a:cubicBezTo>
                    <a:pt x="659" y="82"/>
                    <a:pt x="653" y="84"/>
                    <a:pt x="647" y="87"/>
                  </a:cubicBezTo>
                  <a:cubicBezTo>
                    <a:pt x="643" y="88"/>
                    <a:pt x="636" y="87"/>
                    <a:pt x="633" y="84"/>
                  </a:cubicBezTo>
                  <a:cubicBezTo>
                    <a:pt x="630" y="81"/>
                    <a:pt x="630" y="75"/>
                    <a:pt x="634" y="71"/>
                  </a:cubicBezTo>
                  <a:cubicBezTo>
                    <a:pt x="641" y="63"/>
                    <a:pt x="643" y="53"/>
                    <a:pt x="645" y="43"/>
                  </a:cubicBezTo>
                  <a:cubicBezTo>
                    <a:pt x="642" y="39"/>
                    <a:pt x="638" y="35"/>
                    <a:pt x="635" y="31"/>
                  </a:cubicBezTo>
                  <a:cubicBezTo>
                    <a:pt x="622" y="33"/>
                    <a:pt x="622" y="33"/>
                    <a:pt x="619" y="24"/>
                  </a:cubicBezTo>
                  <a:cubicBezTo>
                    <a:pt x="611" y="19"/>
                    <a:pt x="600" y="23"/>
                    <a:pt x="595" y="13"/>
                  </a:cubicBezTo>
                  <a:cubicBezTo>
                    <a:pt x="592" y="14"/>
                    <a:pt x="590" y="15"/>
                    <a:pt x="589" y="17"/>
                  </a:cubicBezTo>
                  <a:cubicBezTo>
                    <a:pt x="578" y="26"/>
                    <a:pt x="569" y="25"/>
                    <a:pt x="561" y="12"/>
                  </a:cubicBezTo>
                  <a:cubicBezTo>
                    <a:pt x="559" y="8"/>
                    <a:pt x="557" y="6"/>
                    <a:pt x="553" y="8"/>
                  </a:cubicBezTo>
                  <a:cubicBezTo>
                    <a:pt x="548" y="11"/>
                    <a:pt x="544" y="9"/>
                    <a:pt x="541" y="5"/>
                  </a:cubicBezTo>
                  <a:cubicBezTo>
                    <a:pt x="540" y="3"/>
                    <a:pt x="538" y="2"/>
                    <a:pt x="535" y="0"/>
                  </a:cubicBezTo>
                  <a:cubicBezTo>
                    <a:pt x="530" y="12"/>
                    <a:pt x="526" y="24"/>
                    <a:pt x="522" y="36"/>
                  </a:cubicBezTo>
                  <a:cubicBezTo>
                    <a:pt x="524" y="37"/>
                    <a:pt x="527" y="38"/>
                    <a:pt x="529" y="40"/>
                  </a:cubicBezTo>
                  <a:cubicBezTo>
                    <a:pt x="532" y="38"/>
                    <a:pt x="535" y="37"/>
                    <a:pt x="538" y="36"/>
                  </a:cubicBezTo>
                  <a:cubicBezTo>
                    <a:pt x="545" y="35"/>
                    <a:pt x="548" y="38"/>
                    <a:pt x="547" y="45"/>
                  </a:cubicBezTo>
                  <a:cubicBezTo>
                    <a:pt x="547" y="47"/>
                    <a:pt x="545" y="49"/>
                    <a:pt x="544" y="51"/>
                  </a:cubicBezTo>
                  <a:cubicBezTo>
                    <a:pt x="544" y="53"/>
                    <a:pt x="543" y="55"/>
                    <a:pt x="543" y="57"/>
                  </a:cubicBezTo>
                  <a:cubicBezTo>
                    <a:pt x="552" y="59"/>
                    <a:pt x="559" y="61"/>
                    <a:pt x="567" y="63"/>
                  </a:cubicBezTo>
                  <a:cubicBezTo>
                    <a:pt x="574" y="65"/>
                    <a:pt x="578" y="75"/>
                    <a:pt x="575" y="80"/>
                  </a:cubicBezTo>
                  <a:cubicBezTo>
                    <a:pt x="573" y="84"/>
                    <a:pt x="570" y="88"/>
                    <a:pt x="570" y="93"/>
                  </a:cubicBezTo>
                  <a:cubicBezTo>
                    <a:pt x="570" y="95"/>
                    <a:pt x="566" y="97"/>
                    <a:pt x="564" y="97"/>
                  </a:cubicBezTo>
                  <a:cubicBezTo>
                    <a:pt x="556" y="100"/>
                    <a:pt x="548" y="101"/>
                    <a:pt x="541" y="104"/>
                  </a:cubicBezTo>
                  <a:cubicBezTo>
                    <a:pt x="533" y="106"/>
                    <a:pt x="526" y="106"/>
                    <a:pt x="521" y="100"/>
                  </a:cubicBezTo>
                  <a:cubicBezTo>
                    <a:pt x="516" y="103"/>
                    <a:pt x="511" y="103"/>
                    <a:pt x="509" y="109"/>
                  </a:cubicBezTo>
                  <a:cubicBezTo>
                    <a:pt x="506" y="122"/>
                    <a:pt x="496" y="126"/>
                    <a:pt x="484" y="128"/>
                  </a:cubicBezTo>
                  <a:cubicBezTo>
                    <a:pt x="481" y="128"/>
                    <a:pt x="478" y="130"/>
                    <a:pt x="475" y="131"/>
                  </a:cubicBezTo>
                  <a:cubicBezTo>
                    <a:pt x="470" y="133"/>
                    <a:pt x="466" y="136"/>
                    <a:pt x="461" y="138"/>
                  </a:cubicBezTo>
                  <a:cubicBezTo>
                    <a:pt x="456" y="141"/>
                    <a:pt x="449" y="141"/>
                    <a:pt x="446" y="148"/>
                  </a:cubicBezTo>
                  <a:cubicBezTo>
                    <a:pt x="446" y="150"/>
                    <a:pt x="442" y="151"/>
                    <a:pt x="440" y="151"/>
                  </a:cubicBezTo>
                  <a:cubicBezTo>
                    <a:pt x="436" y="152"/>
                    <a:pt x="432" y="150"/>
                    <a:pt x="429" y="153"/>
                  </a:cubicBezTo>
                  <a:cubicBezTo>
                    <a:pt x="428" y="154"/>
                    <a:pt x="426" y="154"/>
                    <a:pt x="425" y="153"/>
                  </a:cubicBezTo>
                  <a:cubicBezTo>
                    <a:pt x="419" y="152"/>
                    <a:pt x="414" y="149"/>
                    <a:pt x="409" y="147"/>
                  </a:cubicBezTo>
                  <a:cubicBezTo>
                    <a:pt x="405" y="148"/>
                    <a:pt x="401" y="150"/>
                    <a:pt x="399" y="153"/>
                  </a:cubicBezTo>
                  <a:cubicBezTo>
                    <a:pt x="399" y="154"/>
                    <a:pt x="398" y="154"/>
                    <a:pt x="398" y="155"/>
                  </a:cubicBezTo>
                  <a:cubicBezTo>
                    <a:pt x="395" y="161"/>
                    <a:pt x="390" y="164"/>
                    <a:pt x="383" y="163"/>
                  </a:cubicBezTo>
                  <a:cubicBezTo>
                    <a:pt x="381" y="163"/>
                    <a:pt x="379" y="163"/>
                    <a:pt x="378" y="163"/>
                  </a:cubicBezTo>
                  <a:cubicBezTo>
                    <a:pt x="374" y="168"/>
                    <a:pt x="372" y="173"/>
                    <a:pt x="377" y="178"/>
                  </a:cubicBezTo>
                  <a:cubicBezTo>
                    <a:pt x="378" y="180"/>
                    <a:pt x="378" y="183"/>
                    <a:pt x="377" y="185"/>
                  </a:cubicBezTo>
                  <a:cubicBezTo>
                    <a:pt x="376" y="191"/>
                    <a:pt x="370" y="192"/>
                    <a:pt x="366" y="194"/>
                  </a:cubicBezTo>
                  <a:cubicBezTo>
                    <a:pt x="364" y="195"/>
                    <a:pt x="361" y="195"/>
                    <a:pt x="361" y="196"/>
                  </a:cubicBezTo>
                  <a:cubicBezTo>
                    <a:pt x="358" y="200"/>
                    <a:pt x="355" y="203"/>
                    <a:pt x="351" y="202"/>
                  </a:cubicBezTo>
                  <a:cubicBezTo>
                    <a:pt x="347" y="202"/>
                    <a:pt x="343" y="201"/>
                    <a:pt x="339" y="199"/>
                  </a:cubicBezTo>
                  <a:cubicBezTo>
                    <a:pt x="332" y="196"/>
                    <a:pt x="325" y="196"/>
                    <a:pt x="318" y="197"/>
                  </a:cubicBezTo>
                  <a:cubicBezTo>
                    <a:pt x="314" y="198"/>
                    <a:pt x="310" y="199"/>
                    <a:pt x="304" y="200"/>
                  </a:cubicBezTo>
                  <a:cubicBezTo>
                    <a:pt x="305" y="200"/>
                    <a:pt x="304" y="200"/>
                    <a:pt x="304" y="201"/>
                  </a:cubicBezTo>
                  <a:cubicBezTo>
                    <a:pt x="299" y="208"/>
                    <a:pt x="296" y="208"/>
                    <a:pt x="289" y="205"/>
                  </a:cubicBezTo>
                  <a:cubicBezTo>
                    <a:pt x="288" y="204"/>
                    <a:pt x="287" y="202"/>
                    <a:pt x="286" y="201"/>
                  </a:cubicBezTo>
                  <a:cubicBezTo>
                    <a:pt x="281" y="195"/>
                    <a:pt x="275" y="196"/>
                    <a:pt x="270" y="203"/>
                  </a:cubicBezTo>
                  <a:cubicBezTo>
                    <a:pt x="268" y="206"/>
                    <a:pt x="266" y="207"/>
                    <a:pt x="263" y="208"/>
                  </a:cubicBezTo>
                  <a:cubicBezTo>
                    <a:pt x="258" y="209"/>
                    <a:pt x="254" y="209"/>
                    <a:pt x="249" y="208"/>
                  </a:cubicBezTo>
                  <a:cubicBezTo>
                    <a:pt x="243" y="207"/>
                    <a:pt x="237" y="205"/>
                    <a:pt x="232" y="212"/>
                  </a:cubicBezTo>
                  <a:cubicBezTo>
                    <a:pt x="238" y="222"/>
                    <a:pt x="238" y="233"/>
                    <a:pt x="227" y="238"/>
                  </a:cubicBezTo>
                  <a:cubicBezTo>
                    <a:pt x="230" y="249"/>
                    <a:pt x="230" y="250"/>
                    <a:pt x="220" y="256"/>
                  </a:cubicBezTo>
                  <a:cubicBezTo>
                    <a:pt x="218" y="257"/>
                    <a:pt x="216" y="259"/>
                    <a:pt x="215" y="260"/>
                  </a:cubicBezTo>
                  <a:cubicBezTo>
                    <a:pt x="210" y="266"/>
                    <a:pt x="206" y="271"/>
                    <a:pt x="202" y="276"/>
                  </a:cubicBezTo>
                  <a:cubicBezTo>
                    <a:pt x="195" y="273"/>
                    <a:pt x="189" y="271"/>
                    <a:pt x="184" y="269"/>
                  </a:cubicBezTo>
                  <a:cubicBezTo>
                    <a:pt x="180" y="267"/>
                    <a:pt x="177" y="265"/>
                    <a:pt x="176" y="260"/>
                  </a:cubicBezTo>
                  <a:cubicBezTo>
                    <a:pt x="176" y="257"/>
                    <a:pt x="174" y="254"/>
                    <a:pt x="172" y="252"/>
                  </a:cubicBezTo>
                  <a:cubicBezTo>
                    <a:pt x="170" y="258"/>
                    <a:pt x="167" y="262"/>
                    <a:pt x="162" y="265"/>
                  </a:cubicBezTo>
                  <a:cubicBezTo>
                    <a:pt x="157" y="268"/>
                    <a:pt x="153" y="270"/>
                    <a:pt x="149" y="273"/>
                  </a:cubicBezTo>
                  <a:cubicBezTo>
                    <a:pt x="148" y="287"/>
                    <a:pt x="148" y="287"/>
                    <a:pt x="135" y="290"/>
                  </a:cubicBezTo>
                  <a:cubicBezTo>
                    <a:pt x="134" y="290"/>
                    <a:pt x="132" y="291"/>
                    <a:pt x="130" y="291"/>
                  </a:cubicBezTo>
                  <a:cubicBezTo>
                    <a:pt x="129" y="289"/>
                    <a:pt x="127" y="286"/>
                    <a:pt x="126" y="284"/>
                  </a:cubicBezTo>
                  <a:cubicBezTo>
                    <a:pt x="123" y="280"/>
                    <a:pt x="121" y="279"/>
                    <a:pt x="118" y="282"/>
                  </a:cubicBezTo>
                  <a:cubicBezTo>
                    <a:pt x="113" y="287"/>
                    <a:pt x="110" y="293"/>
                    <a:pt x="110" y="299"/>
                  </a:cubicBezTo>
                  <a:cubicBezTo>
                    <a:pt x="110" y="301"/>
                    <a:pt x="110" y="303"/>
                    <a:pt x="110" y="304"/>
                  </a:cubicBezTo>
                  <a:cubicBezTo>
                    <a:pt x="107" y="310"/>
                    <a:pt x="104" y="317"/>
                    <a:pt x="100" y="322"/>
                  </a:cubicBezTo>
                  <a:cubicBezTo>
                    <a:pt x="98" y="325"/>
                    <a:pt x="97" y="327"/>
                    <a:pt x="96" y="330"/>
                  </a:cubicBezTo>
                  <a:cubicBezTo>
                    <a:pt x="96" y="332"/>
                    <a:pt x="95" y="334"/>
                    <a:pt x="93" y="334"/>
                  </a:cubicBezTo>
                  <a:cubicBezTo>
                    <a:pt x="83" y="334"/>
                    <a:pt x="74" y="333"/>
                    <a:pt x="64" y="329"/>
                  </a:cubicBezTo>
                  <a:cubicBezTo>
                    <a:pt x="55" y="337"/>
                    <a:pt x="44" y="336"/>
                    <a:pt x="33" y="332"/>
                  </a:cubicBezTo>
                  <a:cubicBezTo>
                    <a:pt x="27" y="342"/>
                    <a:pt x="26" y="347"/>
                    <a:pt x="27" y="358"/>
                  </a:cubicBezTo>
                  <a:cubicBezTo>
                    <a:pt x="27" y="361"/>
                    <a:pt x="26" y="366"/>
                    <a:pt x="24" y="368"/>
                  </a:cubicBezTo>
                  <a:cubicBezTo>
                    <a:pt x="15" y="374"/>
                    <a:pt x="12" y="387"/>
                    <a:pt x="0" y="388"/>
                  </a:cubicBezTo>
                  <a:cubicBezTo>
                    <a:pt x="3" y="392"/>
                    <a:pt x="6" y="394"/>
                    <a:pt x="11" y="3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103E5AB-5679-4116-B612-A648A0F109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08176"/>
              <a:ext cx="1798638" cy="2662238"/>
            </a:xfrm>
            <a:custGeom>
              <a:avLst/>
              <a:gdLst>
                <a:gd name="T0" fmla="*/ 2147483646 w 483"/>
                <a:gd name="T1" fmla="*/ 2147483646 h 714"/>
                <a:gd name="T2" fmla="*/ 0 w 483"/>
                <a:gd name="T3" fmla="*/ 2147483646 h 714"/>
                <a:gd name="T4" fmla="*/ 2147483646 w 483"/>
                <a:gd name="T5" fmla="*/ 2147483646 h 714"/>
                <a:gd name="T6" fmla="*/ 2147483646 w 483"/>
                <a:gd name="T7" fmla="*/ 2147483646 h 714"/>
                <a:gd name="T8" fmla="*/ 2147483646 w 483"/>
                <a:gd name="T9" fmla="*/ 2147483646 h 714"/>
                <a:gd name="T10" fmla="*/ 2147483646 w 483"/>
                <a:gd name="T11" fmla="*/ 2147483646 h 714"/>
                <a:gd name="T12" fmla="*/ 2147483646 w 483"/>
                <a:gd name="T13" fmla="*/ 2147483646 h 714"/>
                <a:gd name="T14" fmla="*/ 2147483646 w 483"/>
                <a:gd name="T15" fmla="*/ 2147483646 h 714"/>
                <a:gd name="T16" fmla="*/ 2147483646 w 483"/>
                <a:gd name="T17" fmla="*/ 2147483646 h 714"/>
                <a:gd name="T18" fmla="*/ 2147483646 w 483"/>
                <a:gd name="T19" fmla="*/ 2147483646 h 714"/>
                <a:gd name="T20" fmla="*/ 2147483646 w 483"/>
                <a:gd name="T21" fmla="*/ 2147483646 h 714"/>
                <a:gd name="T22" fmla="*/ 2147483646 w 483"/>
                <a:gd name="T23" fmla="*/ 2147483646 h 714"/>
                <a:gd name="T24" fmla="*/ 2147483646 w 483"/>
                <a:gd name="T25" fmla="*/ 2147483646 h 714"/>
                <a:gd name="T26" fmla="*/ 2147483646 w 483"/>
                <a:gd name="T27" fmla="*/ 2147483646 h 714"/>
                <a:gd name="T28" fmla="*/ 2147483646 w 483"/>
                <a:gd name="T29" fmla="*/ 2147483646 h 714"/>
                <a:gd name="T30" fmla="*/ 2147483646 w 483"/>
                <a:gd name="T31" fmla="*/ 2147483646 h 714"/>
                <a:gd name="T32" fmla="*/ 2147483646 w 483"/>
                <a:gd name="T33" fmla="*/ 2147483646 h 714"/>
                <a:gd name="T34" fmla="*/ 2147483646 w 483"/>
                <a:gd name="T35" fmla="*/ 2147483646 h 714"/>
                <a:gd name="T36" fmla="*/ 2147483646 w 483"/>
                <a:gd name="T37" fmla="*/ 2147483646 h 714"/>
                <a:gd name="T38" fmla="*/ 2147483646 w 483"/>
                <a:gd name="T39" fmla="*/ 2147483646 h 714"/>
                <a:gd name="T40" fmla="*/ 2147483646 w 483"/>
                <a:gd name="T41" fmla="*/ 2147483646 h 714"/>
                <a:gd name="T42" fmla="*/ 2147483646 w 483"/>
                <a:gd name="T43" fmla="*/ 2147483646 h 714"/>
                <a:gd name="T44" fmla="*/ 2147483646 w 483"/>
                <a:gd name="T45" fmla="*/ 2147483646 h 714"/>
                <a:gd name="T46" fmla="*/ 2147483646 w 483"/>
                <a:gd name="T47" fmla="*/ 2147483646 h 714"/>
                <a:gd name="T48" fmla="*/ 2147483646 w 483"/>
                <a:gd name="T49" fmla="*/ 2147483646 h 714"/>
                <a:gd name="T50" fmla="*/ 2147483646 w 483"/>
                <a:gd name="T51" fmla="*/ 2147483646 h 714"/>
                <a:gd name="T52" fmla="*/ 2147483646 w 483"/>
                <a:gd name="T53" fmla="*/ 2147483646 h 714"/>
                <a:gd name="T54" fmla="*/ 2147483646 w 483"/>
                <a:gd name="T55" fmla="*/ 2147483646 h 714"/>
                <a:gd name="T56" fmla="*/ 2147483646 w 483"/>
                <a:gd name="T57" fmla="*/ 2147483646 h 714"/>
                <a:gd name="T58" fmla="*/ 2147483646 w 483"/>
                <a:gd name="T59" fmla="*/ 2147483646 h 714"/>
                <a:gd name="T60" fmla="*/ 2147483646 w 483"/>
                <a:gd name="T61" fmla="*/ 2147483646 h 714"/>
                <a:gd name="T62" fmla="*/ 2147483646 w 483"/>
                <a:gd name="T63" fmla="*/ 2147483646 h 714"/>
                <a:gd name="T64" fmla="*/ 2147483646 w 483"/>
                <a:gd name="T65" fmla="*/ 2147483646 h 714"/>
                <a:gd name="T66" fmla="*/ 2147483646 w 483"/>
                <a:gd name="T67" fmla="*/ 2147483646 h 714"/>
                <a:gd name="T68" fmla="*/ 2147483646 w 483"/>
                <a:gd name="T69" fmla="*/ 2147483646 h 714"/>
                <a:gd name="T70" fmla="*/ 2147483646 w 483"/>
                <a:gd name="T71" fmla="*/ 2147483646 h 714"/>
                <a:gd name="T72" fmla="*/ 2147483646 w 483"/>
                <a:gd name="T73" fmla="*/ 2147483646 h 714"/>
                <a:gd name="T74" fmla="*/ 2147483646 w 483"/>
                <a:gd name="T75" fmla="*/ 2147483646 h 714"/>
                <a:gd name="T76" fmla="*/ 2147483646 w 483"/>
                <a:gd name="T77" fmla="*/ 2147483646 h 714"/>
                <a:gd name="T78" fmla="*/ 2147483646 w 483"/>
                <a:gd name="T79" fmla="*/ 2147483646 h 714"/>
                <a:gd name="T80" fmla="*/ 2147483646 w 483"/>
                <a:gd name="T81" fmla="*/ 2147483646 h 714"/>
                <a:gd name="T82" fmla="*/ 2147483646 w 483"/>
                <a:gd name="T83" fmla="*/ 2147483646 h 714"/>
                <a:gd name="T84" fmla="*/ 2147483646 w 483"/>
                <a:gd name="T85" fmla="*/ 2147483646 h 714"/>
                <a:gd name="T86" fmla="*/ 2147483646 w 483"/>
                <a:gd name="T87" fmla="*/ 2147483646 h 714"/>
                <a:gd name="T88" fmla="*/ 2147483646 w 483"/>
                <a:gd name="T89" fmla="*/ 2147483646 h 714"/>
                <a:gd name="T90" fmla="*/ 2147483646 w 483"/>
                <a:gd name="T91" fmla="*/ 2147483646 h 714"/>
                <a:gd name="T92" fmla="*/ 2147483646 w 483"/>
                <a:gd name="T93" fmla="*/ 2147483646 h 714"/>
                <a:gd name="T94" fmla="*/ 2147483646 w 483"/>
                <a:gd name="T95" fmla="*/ 2147483646 h 714"/>
                <a:gd name="T96" fmla="*/ 2147483646 w 483"/>
                <a:gd name="T97" fmla="*/ 2147483646 h 714"/>
                <a:gd name="T98" fmla="*/ 2147483646 w 483"/>
                <a:gd name="T99" fmla="*/ 2147483646 h 7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83" h="714">
                  <a:moveTo>
                    <a:pt x="36" y="210"/>
                  </a:moveTo>
                  <a:cubicBezTo>
                    <a:pt x="38" y="214"/>
                    <a:pt x="40" y="218"/>
                    <a:pt x="43" y="222"/>
                  </a:cubicBezTo>
                  <a:cubicBezTo>
                    <a:pt x="40" y="225"/>
                    <a:pt x="37" y="228"/>
                    <a:pt x="33" y="231"/>
                  </a:cubicBezTo>
                  <a:cubicBezTo>
                    <a:pt x="41" y="240"/>
                    <a:pt x="41" y="249"/>
                    <a:pt x="35" y="259"/>
                  </a:cubicBezTo>
                  <a:cubicBezTo>
                    <a:pt x="29" y="259"/>
                    <a:pt x="25" y="263"/>
                    <a:pt x="21" y="269"/>
                  </a:cubicBezTo>
                  <a:cubicBezTo>
                    <a:pt x="20" y="272"/>
                    <a:pt x="17" y="276"/>
                    <a:pt x="15" y="279"/>
                  </a:cubicBezTo>
                  <a:cubicBezTo>
                    <a:pt x="13" y="282"/>
                    <a:pt x="10" y="283"/>
                    <a:pt x="7" y="280"/>
                  </a:cubicBezTo>
                  <a:cubicBezTo>
                    <a:pt x="5" y="278"/>
                    <a:pt x="3" y="277"/>
                    <a:pt x="0" y="279"/>
                  </a:cubicBezTo>
                  <a:cubicBezTo>
                    <a:pt x="1" y="281"/>
                    <a:pt x="2" y="282"/>
                    <a:pt x="3" y="283"/>
                  </a:cubicBezTo>
                  <a:cubicBezTo>
                    <a:pt x="6" y="289"/>
                    <a:pt x="10" y="294"/>
                    <a:pt x="8" y="302"/>
                  </a:cubicBezTo>
                  <a:cubicBezTo>
                    <a:pt x="8" y="305"/>
                    <a:pt x="10" y="310"/>
                    <a:pt x="12" y="313"/>
                  </a:cubicBezTo>
                  <a:cubicBezTo>
                    <a:pt x="16" y="318"/>
                    <a:pt x="19" y="324"/>
                    <a:pt x="18" y="329"/>
                  </a:cubicBezTo>
                  <a:cubicBezTo>
                    <a:pt x="17" y="338"/>
                    <a:pt x="17" y="346"/>
                    <a:pt x="24" y="353"/>
                  </a:cubicBezTo>
                  <a:cubicBezTo>
                    <a:pt x="22" y="356"/>
                    <a:pt x="21" y="358"/>
                    <a:pt x="19" y="359"/>
                  </a:cubicBezTo>
                  <a:cubicBezTo>
                    <a:pt x="17" y="361"/>
                    <a:pt x="14" y="362"/>
                    <a:pt x="12" y="364"/>
                  </a:cubicBezTo>
                  <a:cubicBezTo>
                    <a:pt x="11" y="371"/>
                    <a:pt x="11" y="378"/>
                    <a:pt x="17" y="383"/>
                  </a:cubicBezTo>
                  <a:cubicBezTo>
                    <a:pt x="19" y="385"/>
                    <a:pt x="20" y="388"/>
                    <a:pt x="20" y="391"/>
                  </a:cubicBezTo>
                  <a:cubicBezTo>
                    <a:pt x="19" y="400"/>
                    <a:pt x="25" y="406"/>
                    <a:pt x="31" y="409"/>
                  </a:cubicBezTo>
                  <a:cubicBezTo>
                    <a:pt x="38" y="413"/>
                    <a:pt x="40" y="417"/>
                    <a:pt x="37" y="424"/>
                  </a:cubicBezTo>
                  <a:cubicBezTo>
                    <a:pt x="41" y="427"/>
                    <a:pt x="46" y="430"/>
                    <a:pt x="42" y="437"/>
                  </a:cubicBezTo>
                  <a:cubicBezTo>
                    <a:pt x="44" y="437"/>
                    <a:pt x="45" y="437"/>
                    <a:pt x="46" y="437"/>
                  </a:cubicBezTo>
                  <a:cubicBezTo>
                    <a:pt x="51" y="439"/>
                    <a:pt x="56" y="442"/>
                    <a:pt x="57" y="447"/>
                  </a:cubicBezTo>
                  <a:cubicBezTo>
                    <a:pt x="58" y="453"/>
                    <a:pt x="57" y="458"/>
                    <a:pt x="57" y="464"/>
                  </a:cubicBezTo>
                  <a:cubicBezTo>
                    <a:pt x="58" y="474"/>
                    <a:pt x="53" y="481"/>
                    <a:pt x="45" y="486"/>
                  </a:cubicBezTo>
                  <a:cubicBezTo>
                    <a:pt x="43" y="488"/>
                    <a:pt x="42" y="491"/>
                    <a:pt x="42" y="493"/>
                  </a:cubicBezTo>
                  <a:cubicBezTo>
                    <a:pt x="40" y="498"/>
                    <a:pt x="43" y="501"/>
                    <a:pt x="46" y="504"/>
                  </a:cubicBezTo>
                  <a:cubicBezTo>
                    <a:pt x="49" y="507"/>
                    <a:pt x="49" y="509"/>
                    <a:pt x="45" y="512"/>
                  </a:cubicBezTo>
                  <a:cubicBezTo>
                    <a:pt x="43" y="513"/>
                    <a:pt x="43" y="516"/>
                    <a:pt x="42" y="518"/>
                  </a:cubicBezTo>
                  <a:cubicBezTo>
                    <a:pt x="41" y="522"/>
                    <a:pt x="43" y="525"/>
                    <a:pt x="39" y="528"/>
                  </a:cubicBezTo>
                  <a:cubicBezTo>
                    <a:pt x="39" y="528"/>
                    <a:pt x="39" y="531"/>
                    <a:pt x="39" y="532"/>
                  </a:cubicBezTo>
                  <a:cubicBezTo>
                    <a:pt x="41" y="535"/>
                    <a:pt x="41" y="539"/>
                    <a:pt x="38" y="541"/>
                  </a:cubicBezTo>
                  <a:cubicBezTo>
                    <a:pt x="35" y="542"/>
                    <a:pt x="31" y="543"/>
                    <a:pt x="27" y="542"/>
                  </a:cubicBezTo>
                  <a:cubicBezTo>
                    <a:pt x="25" y="542"/>
                    <a:pt x="23" y="541"/>
                    <a:pt x="20" y="540"/>
                  </a:cubicBezTo>
                  <a:cubicBezTo>
                    <a:pt x="20" y="545"/>
                    <a:pt x="20" y="549"/>
                    <a:pt x="20" y="554"/>
                  </a:cubicBezTo>
                  <a:cubicBezTo>
                    <a:pt x="30" y="554"/>
                    <a:pt x="37" y="561"/>
                    <a:pt x="46" y="559"/>
                  </a:cubicBezTo>
                  <a:cubicBezTo>
                    <a:pt x="49" y="558"/>
                    <a:pt x="53" y="559"/>
                    <a:pt x="53" y="563"/>
                  </a:cubicBezTo>
                  <a:cubicBezTo>
                    <a:pt x="54" y="568"/>
                    <a:pt x="50" y="569"/>
                    <a:pt x="46" y="570"/>
                  </a:cubicBezTo>
                  <a:cubicBezTo>
                    <a:pt x="45" y="570"/>
                    <a:pt x="44" y="570"/>
                    <a:pt x="45" y="570"/>
                  </a:cubicBezTo>
                  <a:cubicBezTo>
                    <a:pt x="43" y="574"/>
                    <a:pt x="42" y="577"/>
                    <a:pt x="40" y="580"/>
                  </a:cubicBezTo>
                  <a:cubicBezTo>
                    <a:pt x="39" y="583"/>
                    <a:pt x="36" y="585"/>
                    <a:pt x="37" y="587"/>
                  </a:cubicBezTo>
                  <a:cubicBezTo>
                    <a:pt x="41" y="595"/>
                    <a:pt x="36" y="607"/>
                    <a:pt x="48" y="612"/>
                  </a:cubicBezTo>
                  <a:cubicBezTo>
                    <a:pt x="48" y="612"/>
                    <a:pt x="49" y="613"/>
                    <a:pt x="49" y="614"/>
                  </a:cubicBezTo>
                  <a:cubicBezTo>
                    <a:pt x="56" y="626"/>
                    <a:pt x="56" y="628"/>
                    <a:pt x="42" y="634"/>
                  </a:cubicBezTo>
                  <a:cubicBezTo>
                    <a:pt x="46" y="642"/>
                    <a:pt x="54" y="646"/>
                    <a:pt x="60" y="650"/>
                  </a:cubicBezTo>
                  <a:cubicBezTo>
                    <a:pt x="73" y="645"/>
                    <a:pt x="72" y="633"/>
                    <a:pt x="76" y="625"/>
                  </a:cubicBezTo>
                  <a:cubicBezTo>
                    <a:pt x="75" y="621"/>
                    <a:pt x="74" y="618"/>
                    <a:pt x="72" y="616"/>
                  </a:cubicBezTo>
                  <a:cubicBezTo>
                    <a:pt x="71" y="613"/>
                    <a:pt x="70" y="610"/>
                    <a:pt x="68" y="609"/>
                  </a:cubicBezTo>
                  <a:cubicBezTo>
                    <a:pt x="63" y="606"/>
                    <a:pt x="61" y="601"/>
                    <a:pt x="58" y="597"/>
                  </a:cubicBezTo>
                  <a:cubicBezTo>
                    <a:pt x="62" y="590"/>
                    <a:pt x="68" y="587"/>
                    <a:pt x="74" y="584"/>
                  </a:cubicBezTo>
                  <a:cubicBezTo>
                    <a:pt x="85" y="578"/>
                    <a:pt x="97" y="581"/>
                    <a:pt x="103" y="591"/>
                  </a:cubicBezTo>
                  <a:cubicBezTo>
                    <a:pt x="106" y="596"/>
                    <a:pt x="109" y="600"/>
                    <a:pt x="113" y="604"/>
                  </a:cubicBezTo>
                  <a:cubicBezTo>
                    <a:pt x="116" y="606"/>
                    <a:pt x="117" y="610"/>
                    <a:pt x="118" y="615"/>
                  </a:cubicBezTo>
                  <a:cubicBezTo>
                    <a:pt x="118" y="620"/>
                    <a:pt x="119" y="626"/>
                    <a:pt x="126" y="628"/>
                  </a:cubicBezTo>
                  <a:cubicBezTo>
                    <a:pt x="128" y="629"/>
                    <a:pt x="128" y="633"/>
                    <a:pt x="130" y="635"/>
                  </a:cubicBezTo>
                  <a:cubicBezTo>
                    <a:pt x="131" y="636"/>
                    <a:pt x="131" y="638"/>
                    <a:pt x="132" y="639"/>
                  </a:cubicBezTo>
                  <a:cubicBezTo>
                    <a:pt x="133" y="639"/>
                    <a:pt x="134" y="638"/>
                    <a:pt x="135" y="638"/>
                  </a:cubicBezTo>
                  <a:cubicBezTo>
                    <a:pt x="140" y="633"/>
                    <a:pt x="142" y="634"/>
                    <a:pt x="146" y="640"/>
                  </a:cubicBezTo>
                  <a:cubicBezTo>
                    <a:pt x="150" y="646"/>
                    <a:pt x="148" y="653"/>
                    <a:pt x="146" y="659"/>
                  </a:cubicBezTo>
                  <a:cubicBezTo>
                    <a:pt x="144" y="666"/>
                    <a:pt x="144" y="669"/>
                    <a:pt x="150" y="672"/>
                  </a:cubicBezTo>
                  <a:cubicBezTo>
                    <a:pt x="153" y="674"/>
                    <a:pt x="156" y="675"/>
                    <a:pt x="159" y="675"/>
                  </a:cubicBezTo>
                  <a:cubicBezTo>
                    <a:pt x="169" y="675"/>
                    <a:pt x="173" y="683"/>
                    <a:pt x="180" y="687"/>
                  </a:cubicBezTo>
                  <a:cubicBezTo>
                    <a:pt x="181" y="688"/>
                    <a:pt x="182" y="690"/>
                    <a:pt x="182" y="691"/>
                  </a:cubicBezTo>
                  <a:cubicBezTo>
                    <a:pt x="181" y="700"/>
                    <a:pt x="185" y="706"/>
                    <a:pt x="189" y="714"/>
                  </a:cubicBezTo>
                  <a:cubicBezTo>
                    <a:pt x="191" y="712"/>
                    <a:pt x="193" y="710"/>
                    <a:pt x="194" y="708"/>
                  </a:cubicBezTo>
                  <a:cubicBezTo>
                    <a:pt x="197" y="703"/>
                    <a:pt x="200" y="702"/>
                    <a:pt x="206" y="703"/>
                  </a:cubicBezTo>
                  <a:cubicBezTo>
                    <a:pt x="211" y="704"/>
                    <a:pt x="219" y="704"/>
                    <a:pt x="223" y="699"/>
                  </a:cubicBezTo>
                  <a:cubicBezTo>
                    <a:pt x="223" y="699"/>
                    <a:pt x="223" y="699"/>
                    <a:pt x="223" y="699"/>
                  </a:cubicBezTo>
                  <a:cubicBezTo>
                    <a:pt x="224" y="699"/>
                    <a:pt x="225" y="699"/>
                    <a:pt x="225" y="699"/>
                  </a:cubicBezTo>
                  <a:cubicBezTo>
                    <a:pt x="227" y="700"/>
                    <a:pt x="230" y="701"/>
                    <a:pt x="233" y="702"/>
                  </a:cubicBezTo>
                  <a:cubicBezTo>
                    <a:pt x="234" y="701"/>
                    <a:pt x="236" y="699"/>
                    <a:pt x="237" y="698"/>
                  </a:cubicBezTo>
                  <a:cubicBezTo>
                    <a:pt x="243" y="688"/>
                    <a:pt x="248" y="677"/>
                    <a:pt x="258" y="672"/>
                  </a:cubicBezTo>
                  <a:cubicBezTo>
                    <a:pt x="256" y="666"/>
                    <a:pt x="254" y="661"/>
                    <a:pt x="252" y="655"/>
                  </a:cubicBezTo>
                  <a:cubicBezTo>
                    <a:pt x="249" y="648"/>
                    <a:pt x="254" y="643"/>
                    <a:pt x="258" y="638"/>
                  </a:cubicBezTo>
                  <a:cubicBezTo>
                    <a:pt x="258" y="638"/>
                    <a:pt x="258" y="636"/>
                    <a:pt x="259" y="636"/>
                  </a:cubicBezTo>
                  <a:cubicBezTo>
                    <a:pt x="260" y="634"/>
                    <a:pt x="262" y="632"/>
                    <a:pt x="263" y="631"/>
                  </a:cubicBezTo>
                  <a:cubicBezTo>
                    <a:pt x="271" y="626"/>
                    <a:pt x="275" y="632"/>
                    <a:pt x="280" y="635"/>
                  </a:cubicBezTo>
                  <a:cubicBezTo>
                    <a:pt x="279" y="638"/>
                    <a:pt x="278" y="640"/>
                    <a:pt x="277" y="643"/>
                  </a:cubicBezTo>
                  <a:cubicBezTo>
                    <a:pt x="285" y="643"/>
                    <a:pt x="290" y="649"/>
                    <a:pt x="298" y="648"/>
                  </a:cubicBezTo>
                  <a:cubicBezTo>
                    <a:pt x="301" y="647"/>
                    <a:pt x="305" y="650"/>
                    <a:pt x="308" y="652"/>
                  </a:cubicBezTo>
                  <a:cubicBezTo>
                    <a:pt x="311" y="654"/>
                    <a:pt x="312" y="656"/>
                    <a:pt x="315" y="658"/>
                  </a:cubicBezTo>
                  <a:cubicBezTo>
                    <a:pt x="318" y="654"/>
                    <a:pt x="321" y="651"/>
                    <a:pt x="324" y="648"/>
                  </a:cubicBezTo>
                  <a:cubicBezTo>
                    <a:pt x="322" y="643"/>
                    <a:pt x="321" y="639"/>
                    <a:pt x="320" y="635"/>
                  </a:cubicBezTo>
                  <a:cubicBezTo>
                    <a:pt x="330" y="633"/>
                    <a:pt x="340" y="631"/>
                    <a:pt x="349" y="630"/>
                  </a:cubicBezTo>
                  <a:cubicBezTo>
                    <a:pt x="353" y="629"/>
                    <a:pt x="357" y="629"/>
                    <a:pt x="360" y="631"/>
                  </a:cubicBezTo>
                  <a:cubicBezTo>
                    <a:pt x="370" y="634"/>
                    <a:pt x="370" y="635"/>
                    <a:pt x="377" y="625"/>
                  </a:cubicBezTo>
                  <a:cubicBezTo>
                    <a:pt x="374" y="622"/>
                    <a:pt x="371" y="618"/>
                    <a:pt x="368" y="614"/>
                  </a:cubicBezTo>
                  <a:cubicBezTo>
                    <a:pt x="365" y="609"/>
                    <a:pt x="366" y="604"/>
                    <a:pt x="372" y="603"/>
                  </a:cubicBezTo>
                  <a:cubicBezTo>
                    <a:pt x="376" y="602"/>
                    <a:pt x="380" y="601"/>
                    <a:pt x="385" y="601"/>
                  </a:cubicBezTo>
                  <a:cubicBezTo>
                    <a:pt x="389" y="594"/>
                    <a:pt x="395" y="591"/>
                    <a:pt x="400" y="594"/>
                  </a:cubicBezTo>
                  <a:cubicBezTo>
                    <a:pt x="404" y="596"/>
                    <a:pt x="409" y="600"/>
                    <a:pt x="411" y="604"/>
                  </a:cubicBezTo>
                  <a:cubicBezTo>
                    <a:pt x="414" y="609"/>
                    <a:pt x="417" y="610"/>
                    <a:pt x="421" y="608"/>
                  </a:cubicBezTo>
                  <a:cubicBezTo>
                    <a:pt x="425" y="607"/>
                    <a:pt x="431" y="606"/>
                    <a:pt x="430" y="599"/>
                  </a:cubicBezTo>
                  <a:cubicBezTo>
                    <a:pt x="429" y="598"/>
                    <a:pt x="431" y="596"/>
                    <a:pt x="432" y="594"/>
                  </a:cubicBezTo>
                  <a:cubicBezTo>
                    <a:pt x="433" y="592"/>
                    <a:pt x="435" y="591"/>
                    <a:pt x="436" y="589"/>
                  </a:cubicBezTo>
                  <a:cubicBezTo>
                    <a:pt x="436" y="588"/>
                    <a:pt x="436" y="587"/>
                    <a:pt x="435" y="587"/>
                  </a:cubicBezTo>
                  <a:cubicBezTo>
                    <a:pt x="431" y="580"/>
                    <a:pt x="431" y="579"/>
                    <a:pt x="438" y="576"/>
                  </a:cubicBezTo>
                  <a:cubicBezTo>
                    <a:pt x="439" y="575"/>
                    <a:pt x="442" y="574"/>
                    <a:pt x="442" y="573"/>
                  </a:cubicBezTo>
                  <a:cubicBezTo>
                    <a:pt x="443" y="568"/>
                    <a:pt x="447" y="567"/>
                    <a:pt x="453" y="567"/>
                  </a:cubicBezTo>
                  <a:cubicBezTo>
                    <a:pt x="453" y="562"/>
                    <a:pt x="453" y="558"/>
                    <a:pt x="454" y="553"/>
                  </a:cubicBezTo>
                  <a:cubicBezTo>
                    <a:pt x="457" y="554"/>
                    <a:pt x="460" y="554"/>
                    <a:pt x="462" y="555"/>
                  </a:cubicBezTo>
                  <a:cubicBezTo>
                    <a:pt x="466" y="556"/>
                    <a:pt x="469" y="557"/>
                    <a:pt x="472" y="558"/>
                  </a:cubicBezTo>
                  <a:cubicBezTo>
                    <a:pt x="477" y="559"/>
                    <a:pt x="483" y="554"/>
                    <a:pt x="482" y="549"/>
                  </a:cubicBezTo>
                  <a:cubicBezTo>
                    <a:pt x="481" y="545"/>
                    <a:pt x="480" y="539"/>
                    <a:pt x="475" y="534"/>
                  </a:cubicBezTo>
                  <a:cubicBezTo>
                    <a:pt x="472" y="539"/>
                    <a:pt x="469" y="543"/>
                    <a:pt x="467" y="546"/>
                  </a:cubicBezTo>
                  <a:cubicBezTo>
                    <a:pt x="458" y="546"/>
                    <a:pt x="458" y="537"/>
                    <a:pt x="454" y="533"/>
                  </a:cubicBezTo>
                  <a:cubicBezTo>
                    <a:pt x="453" y="532"/>
                    <a:pt x="456" y="527"/>
                    <a:pt x="458" y="522"/>
                  </a:cubicBezTo>
                  <a:cubicBezTo>
                    <a:pt x="451" y="511"/>
                    <a:pt x="444" y="498"/>
                    <a:pt x="429" y="494"/>
                  </a:cubicBezTo>
                  <a:cubicBezTo>
                    <a:pt x="427" y="493"/>
                    <a:pt x="426" y="490"/>
                    <a:pt x="425" y="488"/>
                  </a:cubicBezTo>
                  <a:cubicBezTo>
                    <a:pt x="422" y="483"/>
                    <a:pt x="419" y="477"/>
                    <a:pt x="415" y="470"/>
                  </a:cubicBezTo>
                  <a:cubicBezTo>
                    <a:pt x="409" y="477"/>
                    <a:pt x="404" y="478"/>
                    <a:pt x="398" y="472"/>
                  </a:cubicBezTo>
                  <a:cubicBezTo>
                    <a:pt x="398" y="471"/>
                    <a:pt x="397" y="471"/>
                    <a:pt x="396" y="470"/>
                  </a:cubicBezTo>
                  <a:cubicBezTo>
                    <a:pt x="390" y="469"/>
                    <a:pt x="387" y="465"/>
                    <a:pt x="387" y="459"/>
                  </a:cubicBezTo>
                  <a:cubicBezTo>
                    <a:pt x="387" y="457"/>
                    <a:pt x="387" y="455"/>
                    <a:pt x="386" y="453"/>
                  </a:cubicBezTo>
                  <a:cubicBezTo>
                    <a:pt x="384" y="449"/>
                    <a:pt x="384" y="445"/>
                    <a:pt x="386" y="441"/>
                  </a:cubicBezTo>
                  <a:cubicBezTo>
                    <a:pt x="387" y="439"/>
                    <a:pt x="387" y="437"/>
                    <a:pt x="388" y="435"/>
                  </a:cubicBezTo>
                  <a:cubicBezTo>
                    <a:pt x="385" y="433"/>
                    <a:pt x="383" y="431"/>
                    <a:pt x="381" y="430"/>
                  </a:cubicBezTo>
                  <a:cubicBezTo>
                    <a:pt x="380" y="429"/>
                    <a:pt x="378" y="429"/>
                    <a:pt x="377" y="428"/>
                  </a:cubicBezTo>
                  <a:cubicBezTo>
                    <a:pt x="371" y="424"/>
                    <a:pt x="368" y="425"/>
                    <a:pt x="363" y="429"/>
                  </a:cubicBezTo>
                  <a:cubicBezTo>
                    <a:pt x="355" y="436"/>
                    <a:pt x="348" y="435"/>
                    <a:pt x="342" y="427"/>
                  </a:cubicBezTo>
                  <a:cubicBezTo>
                    <a:pt x="339" y="424"/>
                    <a:pt x="338" y="420"/>
                    <a:pt x="332" y="420"/>
                  </a:cubicBezTo>
                  <a:cubicBezTo>
                    <a:pt x="330" y="423"/>
                    <a:pt x="329" y="425"/>
                    <a:pt x="327" y="427"/>
                  </a:cubicBezTo>
                  <a:cubicBezTo>
                    <a:pt x="325" y="431"/>
                    <a:pt x="323" y="432"/>
                    <a:pt x="319" y="430"/>
                  </a:cubicBezTo>
                  <a:cubicBezTo>
                    <a:pt x="316" y="429"/>
                    <a:pt x="312" y="427"/>
                    <a:pt x="309" y="425"/>
                  </a:cubicBezTo>
                  <a:cubicBezTo>
                    <a:pt x="303" y="420"/>
                    <a:pt x="296" y="418"/>
                    <a:pt x="288" y="422"/>
                  </a:cubicBezTo>
                  <a:cubicBezTo>
                    <a:pt x="287" y="423"/>
                    <a:pt x="284" y="423"/>
                    <a:pt x="283" y="424"/>
                  </a:cubicBezTo>
                  <a:cubicBezTo>
                    <a:pt x="277" y="420"/>
                    <a:pt x="274" y="415"/>
                    <a:pt x="273" y="409"/>
                  </a:cubicBezTo>
                  <a:cubicBezTo>
                    <a:pt x="272" y="407"/>
                    <a:pt x="272" y="405"/>
                    <a:pt x="271" y="404"/>
                  </a:cubicBezTo>
                  <a:cubicBezTo>
                    <a:pt x="266" y="400"/>
                    <a:pt x="261" y="395"/>
                    <a:pt x="255" y="389"/>
                  </a:cubicBezTo>
                  <a:cubicBezTo>
                    <a:pt x="251" y="392"/>
                    <a:pt x="247" y="394"/>
                    <a:pt x="242" y="397"/>
                  </a:cubicBezTo>
                  <a:cubicBezTo>
                    <a:pt x="240" y="395"/>
                    <a:pt x="238" y="392"/>
                    <a:pt x="235" y="392"/>
                  </a:cubicBezTo>
                  <a:cubicBezTo>
                    <a:pt x="230" y="393"/>
                    <a:pt x="226" y="389"/>
                    <a:pt x="221" y="387"/>
                  </a:cubicBezTo>
                  <a:cubicBezTo>
                    <a:pt x="216" y="385"/>
                    <a:pt x="211" y="381"/>
                    <a:pt x="204" y="385"/>
                  </a:cubicBezTo>
                  <a:cubicBezTo>
                    <a:pt x="198" y="388"/>
                    <a:pt x="193" y="382"/>
                    <a:pt x="193" y="376"/>
                  </a:cubicBezTo>
                  <a:cubicBezTo>
                    <a:pt x="194" y="373"/>
                    <a:pt x="194" y="371"/>
                    <a:pt x="195" y="367"/>
                  </a:cubicBezTo>
                  <a:cubicBezTo>
                    <a:pt x="191" y="369"/>
                    <a:pt x="189" y="370"/>
                    <a:pt x="186" y="372"/>
                  </a:cubicBezTo>
                  <a:cubicBezTo>
                    <a:pt x="181" y="365"/>
                    <a:pt x="176" y="359"/>
                    <a:pt x="172" y="352"/>
                  </a:cubicBezTo>
                  <a:cubicBezTo>
                    <a:pt x="165" y="343"/>
                    <a:pt x="165" y="343"/>
                    <a:pt x="172" y="335"/>
                  </a:cubicBezTo>
                  <a:cubicBezTo>
                    <a:pt x="174" y="332"/>
                    <a:pt x="176" y="330"/>
                    <a:pt x="174" y="325"/>
                  </a:cubicBezTo>
                  <a:cubicBezTo>
                    <a:pt x="171" y="322"/>
                    <a:pt x="172" y="317"/>
                    <a:pt x="176" y="315"/>
                  </a:cubicBezTo>
                  <a:cubicBezTo>
                    <a:pt x="178" y="313"/>
                    <a:pt x="179" y="311"/>
                    <a:pt x="181" y="310"/>
                  </a:cubicBezTo>
                  <a:cubicBezTo>
                    <a:pt x="188" y="302"/>
                    <a:pt x="188" y="299"/>
                    <a:pt x="179" y="292"/>
                  </a:cubicBezTo>
                  <a:cubicBezTo>
                    <a:pt x="175" y="289"/>
                    <a:pt x="170" y="287"/>
                    <a:pt x="169" y="279"/>
                  </a:cubicBezTo>
                  <a:cubicBezTo>
                    <a:pt x="170" y="278"/>
                    <a:pt x="173" y="276"/>
                    <a:pt x="175" y="275"/>
                  </a:cubicBezTo>
                  <a:cubicBezTo>
                    <a:pt x="170" y="262"/>
                    <a:pt x="178" y="254"/>
                    <a:pt x="185" y="247"/>
                  </a:cubicBezTo>
                  <a:cubicBezTo>
                    <a:pt x="199" y="232"/>
                    <a:pt x="200" y="231"/>
                    <a:pt x="194" y="212"/>
                  </a:cubicBezTo>
                  <a:cubicBezTo>
                    <a:pt x="194" y="211"/>
                    <a:pt x="194" y="211"/>
                    <a:pt x="194" y="211"/>
                  </a:cubicBezTo>
                  <a:cubicBezTo>
                    <a:pt x="193" y="207"/>
                    <a:pt x="193" y="203"/>
                    <a:pt x="196" y="201"/>
                  </a:cubicBezTo>
                  <a:cubicBezTo>
                    <a:pt x="203" y="198"/>
                    <a:pt x="202" y="192"/>
                    <a:pt x="201" y="186"/>
                  </a:cubicBezTo>
                  <a:cubicBezTo>
                    <a:pt x="199" y="183"/>
                    <a:pt x="199" y="179"/>
                    <a:pt x="203" y="177"/>
                  </a:cubicBezTo>
                  <a:cubicBezTo>
                    <a:pt x="212" y="172"/>
                    <a:pt x="215" y="160"/>
                    <a:pt x="224" y="155"/>
                  </a:cubicBezTo>
                  <a:cubicBezTo>
                    <a:pt x="227" y="147"/>
                    <a:pt x="233" y="146"/>
                    <a:pt x="240" y="148"/>
                  </a:cubicBezTo>
                  <a:cubicBezTo>
                    <a:pt x="244" y="142"/>
                    <a:pt x="248" y="137"/>
                    <a:pt x="251" y="132"/>
                  </a:cubicBezTo>
                  <a:cubicBezTo>
                    <a:pt x="255" y="124"/>
                    <a:pt x="257" y="124"/>
                    <a:pt x="262" y="130"/>
                  </a:cubicBezTo>
                  <a:cubicBezTo>
                    <a:pt x="264" y="133"/>
                    <a:pt x="267" y="134"/>
                    <a:pt x="271" y="133"/>
                  </a:cubicBezTo>
                  <a:cubicBezTo>
                    <a:pt x="271" y="128"/>
                    <a:pt x="271" y="123"/>
                    <a:pt x="272" y="118"/>
                  </a:cubicBezTo>
                  <a:cubicBezTo>
                    <a:pt x="272" y="112"/>
                    <a:pt x="272" y="107"/>
                    <a:pt x="272" y="103"/>
                  </a:cubicBezTo>
                  <a:cubicBezTo>
                    <a:pt x="268" y="101"/>
                    <a:pt x="265" y="100"/>
                    <a:pt x="263" y="98"/>
                  </a:cubicBezTo>
                  <a:cubicBezTo>
                    <a:pt x="260" y="95"/>
                    <a:pt x="257" y="95"/>
                    <a:pt x="254" y="97"/>
                  </a:cubicBezTo>
                  <a:cubicBezTo>
                    <a:pt x="254" y="98"/>
                    <a:pt x="253" y="100"/>
                    <a:pt x="253" y="101"/>
                  </a:cubicBezTo>
                  <a:cubicBezTo>
                    <a:pt x="254" y="105"/>
                    <a:pt x="251" y="107"/>
                    <a:pt x="247" y="108"/>
                  </a:cubicBezTo>
                  <a:cubicBezTo>
                    <a:pt x="244" y="109"/>
                    <a:pt x="241" y="106"/>
                    <a:pt x="240" y="103"/>
                  </a:cubicBezTo>
                  <a:cubicBezTo>
                    <a:pt x="238" y="98"/>
                    <a:pt x="235" y="92"/>
                    <a:pt x="238" y="86"/>
                  </a:cubicBezTo>
                  <a:cubicBezTo>
                    <a:pt x="239" y="84"/>
                    <a:pt x="239" y="81"/>
                    <a:pt x="240" y="79"/>
                  </a:cubicBezTo>
                  <a:cubicBezTo>
                    <a:pt x="237" y="76"/>
                    <a:pt x="236" y="74"/>
                    <a:pt x="234" y="71"/>
                  </a:cubicBezTo>
                  <a:cubicBezTo>
                    <a:pt x="230" y="72"/>
                    <a:pt x="227" y="74"/>
                    <a:pt x="224" y="74"/>
                  </a:cubicBezTo>
                  <a:cubicBezTo>
                    <a:pt x="220" y="74"/>
                    <a:pt x="215" y="74"/>
                    <a:pt x="211" y="72"/>
                  </a:cubicBezTo>
                  <a:cubicBezTo>
                    <a:pt x="205" y="69"/>
                    <a:pt x="201" y="65"/>
                    <a:pt x="196" y="61"/>
                  </a:cubicBezTo>
                  <a:cubicBezTo>
                    <a:pt x="187" y="54"/>
                    <a:pt x="178" y="47"/>
                    <a:pt x="179" y="33"/>
                  </a:cubicBezTo>
                  <a:cubicBezTo>
                    <a:pt x="168" y="40"/>
                    <a:pt x="159" y="40"/>
                    <a:pt x="151" y="31"/>
                  </a:cubicBezTo>
                  <a:cubicBezTo>
                    <a:pt x="151" y="30"/>
                    <a:pt x="150" y="30"/>
                    <a:pt x="150" y="30"/>
                  </a:cubicBezTo>
                  <a:cubicBezTo>
                    <a:pt x="145" y="31"/>
                    <a:pt x="144" y="27"/>
                    <a:pt x="143" y="22"/>
                  </a:cubicBezTo>
                  <a:cubicBezTo>
                    <a:pt x="135" y="27"/>
                    <a:pt x="128" y="24"/>
                    <a:pt x="122" y="22"/>
                  </a:cubicBezTo>
                  <a:cubicBezTo>
                    <a:pt x="115" y="19"/>
                    <a:pt x="109" y="16"/>
                    <a:pt x="102" y="13"/>
                  </a:cubicBezTo>
                  <a:cubicBezTo>
                    <a:pt x="98" y="14"/>
                    <a:pt x="95" y="19"/>
                    <a:pt x="90" y="15"/>
                  </a:cubicBezTo>
                  <a:cubicBezTo>
                    <a:pt x="82" y="10"/>
                    <a:pt x="74" y="5"/>
                    <a:pt x="66" y="0"/>
                  </a:cubicBezTo>
                  <a:cubicBezTo>
                    <a:pt x="57" y="4"/>
                    <a:pt x="55" y="12"/>
                    <a:pt x="54" y="21"/>
                  </a:cubicBezTo>
                  <a:cubicBezTo>
                    <a:pt x="56" y="21"/>
                    <a:pt x="58" y="22"/>
                    <a:pt x="59" y="23"/>
                  </a:cubicBezTo>
                  <a:cubicBezTo>
                    <a:pt x="69" y="27"/>
                    <a:pt x="76" y="34"/>
                    <a:pt x="75" y="46"/>
                  </a:cubicBezTo>
                  <a:cubicBezTo>
                    <a:pt x="75" y="49"/>
                    <a:pt x="76" y="53"/>
                    <a:pt x="78" y="54"/>
                  </a:cubicBezTo>
                  <a:cubicBezTo>
                    <a:pt x="82" y="58"/>
                    <a:pt x="83" y="62"/>
                    <a:pt x="83" y="67"/>
                  </a:cubicBezTo>
                  <a:cubicBezTo>
                    <a:pt x="83" y="71"/>
                    <a:pt x="85" y="75"/>
                    <a:pt x="91" y="74"/>
                  </a:cubicBezTo>
                  <a:cubicBezTo>
                    <a:pt x="92" y="73"/>
                    <a:pt x="94" y="75"/>
                    <a:pt x="96" y="76"/>
                  </a:cubicBezTo>
                  <a:cubicBezTo>
                    <a:pt x="99" y="78"/>
                    <a:pt x="101" y="79"/>
                    <a:pt x="103" y="80"/>
                  </a:cubicBezTo>
                  <a:cubicBezTo>
                    <a:pt x="106" y="81"/>
                    <a:pt x="108" y="82"/>
                    <a:pt x="110" y="84"/>
                  </a:cubicBezTo>
                  <a:cubicBezTo>
                    <a:pt x="115" y="92"/>
                    <a:pt x="119" y="100"/>
                    <a:pt x="114" y="110"/>
                  </a:cubicBezTo>
                  <a:cubicBezTo>
                    <a:pt x="113" y="113"/>
                    <a:pt x="113" y="116"/>
                    <a:pt x="114" y="119"/>
                  </a:cubicBezTo>
                  <a:cubicBezTo>
                    <a:pt x="117" y="122"/>
                    <a:pt x="119" y="126"/>
                    <a:pt x="121" y="129"/>
                  </a:cubicBezTo>
                  <a:cubicBezTo>
                    <a:pt x="117" y="137"/>
                    <a:pt x="113" y="143"/>
                    <a:pt x="103" y="141"/>
                  </a:cubicBezTo>
                  <a:cubicBezTo>
                    <a:pt x="101" y="138"/>
                    <a:pt x="99" y="135"/>
                    <a:pt x="97" y="131"/>
                  </a:cubicBezTo>
                  <a:cubicBezTo>
                    <a:pt x="90" y="141"/>
                    <a:pt x="81" y="140"/>
                    <a:pt x="71" y="137"/>
                  </a:cubicBezTo>
                  <a:cubicBezTo>
                    <a:pt x="69" y="140"/>
                    <a:pt x="66" y="142"/>
                    <a:pt x="65" y="145"/>
                  </a:cubicBezTo>
                  <a:cubicBezTo>
                    <a:pt x="62" y="153"/>
                    <a:pt x="55" y="159"/>
                    <a:pt x="55" y="168"/>
                  </a:cubicBezTo>
                  <a:cubicBezTo>
                    <a:pt x="56" y="169"/>
                    <a:pt x="55" y="169"/>
                    <a:pt x="54" y="170"/>
                  </a:cubicBezTo>
                  <a:cubicBezTo>
                    <a:pt x="48" y="175"/>
                    <a:pt x="48" y="184"/>
                    <a:pt x="47" y="191"/>
                  </a:cubicBezTo>
                  <a:cubicBezTo>
                    <a:pt x="45" y="199"/>
                    <a:pt x="42" y="204"/>
                    <a:pt x="36" y="210"/>
                  </a:cubicBezTo>
                  <a:close/>
                  <a:moveTo>
                    <a:pt x="221" y="695"/>
                  </a:moveTo>
                  <a:cubicBezTo>
                    <a:pt x="223" y="696"/>
                    <a:pt x="226" y="697"/>
                    <a:pt x="229" y="698"/>
                  </a:cubicBezTo>
                  <a:cubicBezTo>
                    <a:pt x="226" y="697"/>
                    <a:pt x="223" y="696"/>
                    <a:pt x="221" y="695"/>
                  </a:cubicBezTo>
                  <a:cubicBezTo>
                    <a:pt x="221" y="695"/>
                    <a:pt x="220" y="695"/>
                    <a:pt x="219" y="695"/>
                  </a:cubicBezTo>
                  <a:cubicBezTo>
                    <a:pt x="220" y="695"/>
                    <a:pt x="221" y="695"/>
                    <a:pt x="221" y="6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EDEE15D-EB54-4380-A0AE-25345AF66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1173163"/>
              <a:ext cx="2157413" cy="1663700"/>
            </a:xfrm>
            <a:custGeom>
              <a:avLst/>
              <a:gdLst>
                <a:gd name="T0" fmla="*/ 2147483646 w 579"/>
                <a:gd name="T1" fmla="*/ 2147483646 h 446"/>
                <a:gd name="T2" fmla="*/ 2147483646 w 579"/>
                <a:gd name="T3" fmla="*/ 2147483646 h 446"/>
                <a:gd name="T4" fmla="*/ 2147483646 w 579"/>
                <a:gd name="T5" fmla="*/ 2147483646 h 446"/>
                <a:gd name="T6" fmla="*/ 2147483646 w 579"/>
                <a:gd name="T7" fmla="*/ 2147483646 h 446"/>
                <a:gd name="T8" fmla="*/ 2147483646 w 579"/>
                <a:gd name="T9" fmla="*/ 2147483646 h 446"/>
                <a:gd name="T10" fmla="*/ 2147483646 w 579"/>
                <a:gd name="T11" fmla="*/ 2147483646 h 446"/>
                <a:gd name="T12" fmla="*/ 2147483646 w 579"/>
                <a:gd name="T13" fmla="*/ 2147483646 h 446"/>
                <a:gd name="T14" fmla="*/ 2147483646 w 579"/>
                <a:gd name="T15" fmla="*/ 2147483646 h 446"/>
                <a:gd name="T16" fmla="*/ 2147483646 w 579"/>
                <a:gd name="T17" fmla="*/ 2147483646 h 446"/>
                <a:gd name="T18" fmla="*/ 2147483646 w 579"/>
                <a:gd name="T19" fmla="*/ 2147483646 h 446"/>
                <a:gd name="T20" fmla="*/ 2147483646 w 579"/>
                <a:gd name="T21" fmla="*/ 2147483646 h 446"/>
                <a:gd name="T22" fmla="*/ 2147483646 w 579"/>
                <a:gd name="T23" fmla="*/ 2147483646 h 446"/>
                <a:gd name="T24" fmla="*/ 2147483646 w 579"/>
                <a:gd name="T25" fmla="*/ 2147483646 h 446"/>
                <a:gd name="T26" fmla="*/ 2147483646 w 579"/>
                <a:gd name="T27" fmla="*/ 2147483646 h 446"/>
                <a:gd name="T28" fmla="*/ 2147483646 w 579"/>
                <a:gd name="T29" fmla="*/ 2147483646 h 446"/>
                <a:gd name="T30" fmla="*/ 2147483646 w 579"/>
                <a:gd name="T31" fmla="*/ 2147483646 h 446"/>
                <a:gd name="T32" fmla="*/ 2147483646 w 579"/>
                <a:gd name="T33" fmla="*/ 2147483646 h 446"/>
                <a:gd name="T34" fmla="*/ 2147483646 w 579"/>
                <a:gd name="T35" fmla="*/ 2147483646 h 446"/>
                <a:gd name="T36" fmla="*/ 2147483646 w 579"/>
                <a:gd name="T37" fmla="*/ 2147483646 h 446"/>
                <a:gd name="T38" fmla="*/ 2147483646 w 579"/>
                <a:gd name="T39" fmla="*/ 2147483646 h 446"/>
                <a:gd name="T40" fmla="*/ 2147483646 w 579"/>
                <a:gd name="T41" fmla="*/ 2147483646 h 446"/>
                <a:gd name="T42" fmla="*/ 2147483646 w 579"/>
                <a:gd name="T43" fmla="*/ 2147483646 h 446"/>
                <a:gd name="T44" fmla="*/ 2147483646 w 579"/>
                <a:gd name="T45" fmla="*/ 2147483646 h 446"/>
                <a:gd name="T46" fmla="*/ 2147483646 w 579"/>
                <a:gd name="T47" fmla="*/ 2147483646 h 446"/>
                <a:gd name="T48" fmla="*/ 2147483646 w 579"/>
                <a:gd name="T49" fmla="*/ 2147483646 h 446"/>
                <a:gd name="T50" fmla="*/ 2147483646 w 579"/>
                <a:gd name="T51" fmla="*/ 2147483646 h 446"/>
                <a:gd name="T52" fmla="*/ 2147483646 w 579"/>
                <a:gd name="T53" fmla="*/ 2147483646 h 446"/>
                <a:gd name="T54" fmla="*/ 2147483646 w 579"/>
                <a:gd name="T55" fmla="*/ 2147483646 h 446"/>
                <a:gd name="T56" fmla="*/ 2147483646 w 579"/>
                <a:gd name="T57" fmla="*/ 2147483646 h 446"/>
                <a:gd name="T58" fmla="*/ 2147483646 w 579"/>
                <a:gd name="T59" fmla="*/ 2147483646 h 446"/>
                <a:gd name="T60" fmla="*/ 2147483646 w 579"/>
                <a:gd name="T61" fmla="*/ 2147483646 h 446"/>
                <a:gd name="T62" fmla="*/ 2147483646 w 579"/>
                <a:gd name="T63" fmla="*/ 2147483646 h 446"/>
                <a:gd name="T64" fmla="*/ 2147483646 w 579"/>
                <a:gd name="T65" fmla="*/ 2147483646 h 446"/>
                <a:gd name="T66" fmla="*/ 2147483646 w 579"/>
                <a:gd name="T67" fmla="*/ 2147483646 h 446"/>
                <a:gd name="T68" fmla="*/ 2147483646 w 579"/>
                <a:gd name="T69" fmla="*/ 2147483646 h 446"/>
                <a:gd name="T70" fmla="*/ 2147483646 w 579"/>
                <a:gd name="T71" fmla="*/ 2147483646 h 446"/>
                <a:gd name="T72" fmla="*/ 2147483646 w 579"/>
                <a:gd name="T73" fmla="*/ 2147483646 h 446"/>
                <a:gd name="T74" fmla="*/ 2147483646 w 579"/>
                <a:gd name="T75" fmla="*/ 2147483646 h 446"/>
                <a:gd name="T76" fmla="*/ 2147483646 w 579"/>
                <a:gd name="T77" fmla="*/ 2147483646 h 446"/>
                <a:gd name="T78" fmla="*/ 2147483646 w 579"/>
                <a:gd name="T79" fmla="*/ 2147483646 h 446"/>
                <a:gd name="T80" fmla="*/ 2147483646 w 579"/>
                <a:gd name="T81" fmla="*/ 2147483646 h 446"/>
                <a:gd name="T82" fmla="*/ 2147483646 w 579"/>
                <a:gd name="T83" fmla="*/ 2147483646 h 446"/>
                <a:gd name="T84" fmla="*/ 2147483646 w 579"/>
                <a:gd name="T85" fmla="*/ 2147483646 h 446"/>
                <a:gd name="T86" fmla="*/ 2147483646 w 579"/>
                <a:gd name="T87" fmla="*/ 2147483646 h 446"/>
                <a:gd name="T88" fmla="*/ 2147483646 w 579"/>
                <a:gd name="T89" fmla="*/ 2147483646 h 446"/>
                <a:gd name="T90" fmla="*/ 2147483646 w 579"/>
                <a:gd name="T91" fmla="*/ 2147483646 h 446"/>
                <a:gd name="T92" fmla="*/ 2147483646 w 579"/>
                <a:gd name="T93" fmla="*/ 2147483646 h 446"/>
                <a:gd name="T94" fmla="*/ 2147483646 w 579"/>
                <a:gd name="T95" fmla="*/ 2147483646 h 446"/>
                <a:gd name="T96" fmla="*/ 2147483646 w 579"/>
                <a:gd name="T97" fmla="*/ 2147483646 h 446"/>
                <a:gd name="T98" fmla="*/ 2147483646 w 579"/>
                <a:gd name="T99" fmla="*/ 2147483646 h 446"/>
                <a:gd name="T100" fmla="*/ 2147483646 w 579"/>
                <a:gd name="T101" fmla="*/ 2147483646 h 446"/>
                <a:gd name="T102" fmla="*/ 2147483646 w 579"/>
                <a:gd name="T103" fmla="*/ 2147483646 h 446"/>
                <a:gd name="T104" fmla="*/ 2147483646 w 579"/>
                <a:gd name="T105" fmla="*/ 2147483646 h 446"/>
                <a:gd name="T106" fmla="*/ 2147483646 w 579"/>
                <a:gd name="T107" fmla="*/ 2147483646 h 446"/>
                <a:gd name="T108" fmla="*/ 2147483646 w 579"/>
                <a:gd name="T109" fmla="*/ 2147483646 h 446"/>
                <a:gd name="T110" fmla="*/ 2147483646 w 579"/>
                <a:gd name="T111" fmla="*/ 2147483646 h 446"/>
                <a:gd name="T112" fmla="*/ 2147483646 w 579"/>
                <a:gd name="T113" fmla="*/ 2147483646 h 446"/>
                <a:gd name="T114" fmla="*/ 2147483646 w 579"/>
                <a:gd name="T115" fmla="*/ 0 h 4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9" h="446">
                  <a:moveTo>
                    <a:pt x="174" y="11"/>
                  </a:moveTo>
                  <a:cubicBezTo>
                    <a:pt x="183" y="16"/>
                    <a:pt x="184" y="21"/>
                    <a:pt x="180" y="31"/>
                  </a:cubicBezTo>
                  <a:cubicBezTo>
                    <a:pt x="179" y="33"/>
                    <a:pt x="180" y="36"/>
                    <a:pt x="180" y="39"/>
                  </a:cubicBezTo>
                  <a:cubicBezTo>
                    <a:pt x="180" y="42"/>
                    <a:pt x="181" y="45"/>
                    <a:pt x="180" y="48"/>
                  </a:cubicBezTo>
                  <a:cubicBezTo>
                    <a:pt x="179" y="58"/>
                    <a:pt x="181" y="66"/>
                    <a:pt x="188" y="74"/>
                  </a:cubicBezTo>
                  <a:cubicBezTo>
                    <a:pt x="186" y="77"/>
                    <a:pt x="184" y="79"/>
                    <a:pt x="183" y="81"/>
                  </a:cubicBezTo>
                  <a:cubicBezTo>
                    <a:pt x="187" y="87"/>
                    <a:pt x="191" y="92"/>
                    <a:pt x="195" y="97"/>
                  </a:cubicBezTo>
                  <a:cubicBezTo>
                    <a:pt x="191" y="104"/>
                    <a:pt x="188" y="110"/>
                    <a:pt x="185" y="116"/>
                  </a:cubicBezTo>
                  <a:cubicBezTo>
                    <a:pt x="187" y="119"/>
                    <a:pt x="191" y="120"/>
                    <a:pt x="191" y="122"/>
                  </a:cubicBezTo>
                  <a:cubicBezTo>
                    <a:pt x="192" y="130"/>
                    <a:pt x="198" y="135"/>
                    <a:pt x="202" y="141"/>
                  </a:cubicBezTo>
                  <a:cubicBezTo>
                    <a:pt x="204" y="144"/>
                    <a:pt x="206" y="147"/>
                    <a:pt x="207" y="151"/>
                  </a:cubicBezTo>
                  <a:cubicBezTo>
                    <a:pt x="208" y="155"/>
                    <a:pt x="206" y="157"/>
                    <a:pt x="202" y="158"/>
                  </a:cubicBezTo>
                  <a:cubicBezTo>
                    <a:pt x="198" y="159"/>
                    <a:pt x="193" y="160"/>
                    <a:pt x="189" y="162"/>
                  </a:cubicBezTo>
                  <a:cubicBezTo>
                    <a:pt x="186" y="163"/>
                    <a:pt x="183" y="164"/>
                    <a:pt x="181" y="160"/>
                  </a:cubicBezTo>
                  <a:cubicBezTo>
                    <a:pt x="178" y="158"/>
                    <a:pt x="176" y="158"/>
                    <a:pt x="173" y="160"/>
                  </a:cubicBezTo>
                  <a:cubicBezTo>
                    <a:pt x="165" y="166"/>
                    <a:pt x="158" y="164"/>
                    <a:pt x="151" y="156"/>
                  </a:cubicBezTo>
                  <a:cubicBezTo>
                    <a:pt x="148" y="151"/>
                    <a:pt x="146" y="151"/>
                    <a:pt x="141" y="154"/>
                  </a:cubicBezTo>
                  <a:cubicBezTo>
                    <a:pt x="138" y="156"/>
                    <a:pt x="135" y="158"/>
                    <a:pt x="132" y="160"/>
                  </a:cubicBezTo>
                  <a:cubicBezTo>
                    <a:pt x="132" y="161"/>
                    <a:pt x="132" y="163"/>
                    <a:pt x="133" y="164"/>
                  </a:cubicBezTo>
                  <a:cubicBezTo>
                    <a:pt x="137" y="172"/>
                    <a:pt x="137" y="172"/>
                    <a:pt x="132" y="178"/>
                  </a:cubicBezTo>
                  <a:cubicBezTo>
                    <a:pt x="127" y="186"/>
                    <a:pt x="119" y="184"/>
                    <a:pt x="112" y="186"/>
                  </a:cubicBezTo>
                  <a:cubicBezTo>
                    <a:pt x="106" y="187"/>
                    <a:pt x="104" y="183"/>
                    <a:pt x="102" y="179"/>
                  </a:cubicBezTo>
                  <a:cubicBezTo>
                    <a:pt x="101" y="178"/>
                    <a:pt x="101" y="178"/>
                    <a:pt x="100" y="178"/>
                  </a:cubicBezTo>
                  <a:cubicBezTo>
                    <a:pt x="92" y="174"/>
                    <a:pt x="86" y="165"/>
                    <a:pt x="75" y="165"/>
                  </a:cubicBezTo>
                  <a:cubicBezTo>
                    <a:pt x="73" y="165"/>
                    <a:pt x="71" y="164"/>
                    <a:pt x="69" y="162"/>
                  </a:cubicBezTo>
                  <a:cubicBezTo>
                    <a:pt x="66" y="159"/>
                    <a:pt x="62" y="159"/>
                    <a:pt x="59" y="162"/>
                  </a:cubicBezTo>
                  <a:cubicBezTo>
                    <a:pt x="56" y="164"/>
                    <a:pt x="54" y="168"/>
                    <a:pt x="53" y="171"/>
                  </a:cubicBezTo>
                  <a:cubicBezTo>
                    <a:pt x="50" y="176"/>
                    <a:pt x="46" y="178"/>
                    <a:pt x="40" y="176"/>
                  </a:cubicBezTo>
                  <a:cubicBezTo>
                    <a:pt x="35" y="174"/>
                    <a:pt x="29" y="172"/>
                    <a:pt x="25" y="168"/>
                  </a:cubicBezTo>
                  <a:cubicBezTo>
                    <a:pt x="18" y="163"/>
                    <a:pt x="12" y="162"/>
                    <a:pt x="5" y="168"/>
                  </a:cubicBezTo>
                  <a:cubicBezTo>
                    <a:pt x="6" y="169"/>
                    <a:pt x="6" y="170"/>
                    <a:pt x="7" y="171"/>
                  </a:cubicBezTo>
                  <a:cubicBezTo>
                    <a:pt x="11" y="178"/>
                    <a:pt x="16" y="185"/>
                    <a:pt x="12" y="194"/>
                  </a:cubicBezTo>
                  <a:cubicBezTo>
                    <a:pt x="12" y="195"/>
                    <a:pt x="13" y="198"/>
                    <a:pt x="15" y="200"/>
                  </a:cubicBezTo>
                  <a:cubicBezTo>
                    <a:pt x="22" y="211"/>
                    <a:pt x="24" y="223"/>
                    <a:pt x="15" y="232"/>
                  </a:cubicBezTo>
                  <a:cubicBezTo>
                    <a:pt x="14" y="233"/>
                    <a:pt x="14" y="235"/>
                    <a:pt x="14" y="236"/>
                  </a:cubicBezTo>
                  <a:cubicBezTo>
                    <a:pt x="15" y="242"/>
                    <a:pt x="12" y="244"/>
                    <a:pt x="7" y="244"/>
                  </a:cubicBezTo>
                  <a:cubicBezTo>
                    <a:pt x="5" y="245"/>
                    <a:pt x="3" y="245"/>
                    <a:pt x="0" y="246"/>
                  </a:cubicBezTo>
                  <a:cubicBezTo>
                    <a:pt x="4" y="249"/>
                    <a:pt x="7" y="251"/>
                    <a:pt x="9" y="253"/>
                  </a:cubicBezTo>
                  <a:cubicBezTo>
                    <a:pt x="9" y="257"/>
                    <a:pt x="8" y="261"/>
                    <a:pt x="9" y="263"/>
                  </a:cubicBezTo>
                  <a:cubicBezTo>
                    <a:pt x="13" y="268"/>
                    <a:pt x="17" y="261"/>
                    <a:pt x="21" y="261"/>
                  </a:cubicBezTo>
                  <a:cubicBezTo>
                    <a:pt x="24" y="263"/>
                    <a:pt x="28" y="266"/>
                    <a:pt x="32" y="269"/>
                  </a:cubicBezTo>
                  <a:cubicBezTo>
                    <a:pt x="35" y="271"/>
                    <a:pt x="37" y="274"/>
                    <a:pt x="39" y="277"/>
                  </a:cubicBezTo>
                  <a:cubicBezTo>
                    <a:pt x="42" y="280"/>
                    <a:pt x="44" y="282"/>
                    <a:pt x="42" y="287"/>
                  </a:cubicBezTo>
                  <a:cubicBezTo>
                    <a:pt x="40" y="294"/>
                    <a:pt x="44" y="299"/>
                    <a:pt x="51" y="296"/>
                  </a:cubicBezTo>
                  <a:cubicBezTo>
                    <a:pt x="60" y="292"/>
                    <a:pt x="68" y="296"/>
                    <a:pt x="74" y="299"/>
                  </a:cubicBezTo>
                  <a:cubicBezTo>
                    <a:pt x="81" y="296"/>
                    <a:pt x="88" y="293"/>
                    <a:pt x="94" y="290"/>
                  </a:cubicBezTo>
                  <a:cubicBezTo>
                    <a:pt x="96" y="292"/>
                    <a:pt x="98" y="296"/>
                    <a:pt x="100" y="296"/>
                  </a:cubicBezTo>
                  <a:cubicBezTo>
                    <a:pt x="108" y="299"/>
                    <a:pt x="109" y="305"/>
                    <a:pt x="109" y="312"/>
                  </a:cubicBezTo>
                  <a:cubicBezTo>
                    <a:pt x="108" y="314"/>
                    <a:pt x="109" y="315"/>
                    <a:pt x="109" y="317"/>
                  </a:cubicBezTo>
                  <a:cubicBezTo>
                    <a:pt x="111" y="320"/>
                    <a:pt x="110" y="323"/>
                    <a:pt x="108" y="327"/>
                  </a:cubicBezTo>
                  <a:cubicBezTo>
                    <a:pt x="105" y="331"/>
                    <a:pt x="106" y="336"/>
                    <a:pt x="110" y="340"/>
                  </a:cubicBezTo>
                  <a:cubicBezTo>
                    <a:pt x="113" y="343"/>
                    <a:pt x="116" y="347"/>
                    <a:pt x="119" y="350"/>
                  </a:cubicBezTo>
                  <a:cubicBezTo>
                    <a:pt x="114" y="360"/>
                    <a:pt x="110" y="369"/>
                    <a:pt x="106" y="378"/>
                  </a:cubicBezTo>
                  <a:cubicBezTo>
                    <a:pt x="106" y="379"/>
                    <a:pt x="106" y="379"/>
                    <a:pt x="106" y="380"/>
                  </a:cubicBezTo>
                  <a:cubicBezTo>
                    <a:pt x="107" y="385"/>
                    <a:pt x="109" y="389"/>
                    <a:pt x="116" y="389"/>
                  </a:cubicBezTo>
                  <a:cubicBezTo>
                    <a:pt x="118" y="388"/>
                    <a:pt x="120" y="390"/>
                    <a:pt x="122" y="392"/>
                  </a:cubicBezTo>
                  <a:cubicBezTo>
                    <a:pt x="124" y="393"/>
                    <a:pt x="127" y="395"/>
                    <a:pt x="130" y="396"/>
                  </a:cubicBezTo>
                  <a:cubicBezTo>
                    <a:pt x="132" y="397"/>
                    <a:pt x="134" y="398"/>
                    <a:pt x="137" y="400"/>
                  </a:cubicBezTo>
                  <a:cubicBezTo>
                    <a:pt x="135" y="404"/>
                    <a:pt x="134" y="407"/>
                    <a:pt x="132" y="410"/>
                  </a:cubicBezTo>
                  <a:cubicBezTo>
                    <a:pt x="133" y="412"/>
                    <a:pt x="135" y="413"/>
                    <a:pt x="136" y="415"/>
                  </a:cubicBezTo>
                  <a:cubicBezTo>
                    <a:pt x="143" y="411"/>
                    <a:pt x="147" y="402"/>
                    <a:pt x="156" y="404"/>
                  </a:cubicBezTo>
                  <a:cubicBezTo>
                    <a:pt x="156" y="392"/>
                    <a:pt x="162" y="388"/>
                    <a:pt x="172" y="388"/>
                  </a:cubicBezTo>
                  <a:cubicBezTo>
                    <a:pt x="173" y="388"/>
                    <a:pt x="175" y="387"/>
                    <a:pt x="176" y="386"/>
                  </a:cubicBezTo>
                  <a:cubicBezTo>
                    <a:pt x="180" y="382"/>
                    <a:pt x="183" y="381"/>
                    <a:pt x="187" y="385"/>
                  </a:cubicBezTo>
                  <a:cubicBezTo>
                    <a:pt x="191" y="389"/>
                    <a:pt x="194" y="389"/>
                    <a:pt x="199" y="389"/>
                  </a:cubicBezTo>
                  <a:cubicBezTo>
                    <a:pt x="207" y="390"/>
                    <a:pt x="215" y="387"/>
                    <a:pt x="222" y="394"/>
                  </a:cubicBezTo>
                  <a:cubicBezTo>
                    <a:pt x="223" y="395"/>
                    <a:pt x="227" y="393"/>
                    <a:pt x="229" y="392"/>
                  </a:cubicBezTo>
                  <a:cubicBezTo>
                    <a:pt x="232" y="389"/>
                    <a:pt x="235" y="388"/>
                    <a:pt x="240" y="388"/>
                  </a:cubicBezTo>
                  <a:cubicBezTo>
                    <a:pt x="242" y="389"/>
                    <a:pt x="243" y="387"/>
                    <a:pt x="245" y="386"/>
                  </a:cubicBezTo>
                  <a:cubicBezTo>
                    <a:pt x="243" y="378"/>
                    <a:pt x="247" y="373"/>
                    <a:pt x="254" y="371"/>
                  </a:cubicBezTo>
                  <a:cubicBezTo>
                    <a:pt x="257" y="370"/>
                    <a:pt x="260" y="367"/>
                    <a:pt x="263" y="366"/>
                  </a:cubicBezTo>
                  <a:cubicBezTo>
                    <a:pt x="264" y="366"/>
                    <a:pt x="266" y="367"/>
                    <a:pt x="267" y="367"/>
                  </a:cubicBezTo>
                  <a:cubicBezTo>
                    <a:pt x="268" y="368"/>
                    <a:pt x="270" y="369"/>
                    <a:pt x="271" y="369"/>
                  </a:cubicBezTo>
                  <a:cubicBezTo>
                    <a:pt x="278" y="372"/>
                    <a:pt x="280" y="375"/>
                    <a:pt x="279" y="383"/>
                  </a:cubicBezTo>
                  <a:cubicBezTo>
                    <a:pt x="278" y="384"/>
                    <a:pt x="278" y="386"/>
                    <a:pt x="278" y="387"/>
                  </a:cubicBezTo>
                  <a:cubicBezTo>
                    <a:pt x="285" y="391"/>
                    <a:pt x="285" y="391"/>
                    <a:pt x="290" y="385"/>
                  </a:cubicBezTo>
                  <a:cubicBezTo>
                    <a:pt x="291" y="383"/>
                    <a:pt x="294" y="383"/>
                    <a:pt x="296" y="382"/>
                  </a:cubicBezTo>
                  <a:cubicBezTo>
                    <a:pt x="298" y="382"/>
                    <a:pt x="300" y="382"/>
                    <a:pt x="302" y="382"/>
                  </a:cubicBezTo>
                  <a:cubicBezTo>
                    <a:pt x="303" y="379"/>
                    <a:pt x="304" y="376"/>
                    <a:pt x="305" y="374"/>
                  </a:cubicBezTo>
                  <a:cubicBezTo>
                    <a:pt x="309" y="373"/>
                    <a:pt x="313" y="372"/>
                    <a:pt x="316" y="370"/>
                  </a:cubicBezTo>
                  <a:cubicBezTo>
                    <a:pt x="319" y="367"/>
                    <a:pt x="322" y="368"/>
                    <a:pt x="325" y="369"/>
                  </a:cubicBezTo>
                  <a:cubicBezTo>
                    <a:pt x="330" y="372"/>
                    <a:pt x="335" y="374"/>
                    <a:pt x="340" y="375"/>
                  </a:cubicBezTo>
                  <a:cubicBezTo>
                    <a:pt x="346" y="376"/>
                    <a:pt x="353" y="374"/>
                    <a:pt x="354" y="382"/>
                  </a:cubicBezTo>
                  <a:cubicBezTo>
                    <a:pt x="361" y="384"/>
                    <a:pt x="360" y="390"/>
                    <a:pt x="361" y="395"/>
                  </a:cubicBezTo>
                  <a:cubicBezTo>
                    <a:pt x="361" y="397"/>
                    <a:pt x="361" y="400"/>
                    <a:pt x="361" y="402"/>
                  </a:cubicBezTo>
                  <a:cubicBezTo>
                    <a:pt x="362" y="402"/>
                    <a:pt x="362" y="403"/>
                    <a:pt x="362" y="403"/>
                  </a:cubicBezTo>
                  <a:cubicBezTo>
                    <a:pt x="363" y="403"/>
                    <a:pt x="364" y="403"/>
                    <a:pt x="365" y="403"/>
                  </a:cubicBezTo>
                  <a:cubicBezTo>
                    <a:pt x="377" y="402"/>
                    <a:pt x="385" y="405"/>
                    <a:pt x="385" y="418"/>
                  </a:cubicBezTo>
                  <a:cubicBezTo>
                    <a:pt x="387" y="419"/>
                    <a:pt x="388" y="419"/>
                    <a:pt x="390" y="419"/>
                  </a:cubicBezTo>
                  <a:cubicBezTo>
                    <a:pt x="397" y="421"/>
                    <a:pt x="404" y="421"/>
                    <a:pt x="407" y="430"/>
                  </a:cubicBezTo>
                  <a:cubicBezTo>
                    <a:pt x="407" y="430"/>
                    <a:pt x="409" y="430"/>
                    <a:pt x="411" y="431"/>
                  </a:cubicBezTo>
                  <a:cubicBezTo>
                    <a:pt x="416" y="433"/>
                    <a:pt x="421" y="435"/>
                    <a:pt x="426" y="438"/>
                  </a:cubicBezTo>
                  <a:cubicBezTo>
                    <a:pt x="429" y="440"/>
                    <a:pt x="432" y="443"/>
                    <a:pt x="434" y="446"/>
                  </a:cubicBezTo>
                  <a:cubicBezTo>
                    <a:pt x="438" y="444"/>
                    <a:pt x="441" y="444"/>
                    <a:pt x="444" y="442"/>
                  </a:cubicBezTo>
                  <a:cubicBezTo>
                    <a:pt x="451" y="437"/>
                    <a:pt x="451" y="437"/>
                    <a:pt x="457" y="441"/>
                  </a:cubicBezTo>
                  <a:cubicBezTo>
                    <a:pt x="464" y="441"/>
                    <a:pt x="469" y="441"/>
                    <a:pt x="474" y="441"/>
                  </a:cubicBezTo>
                  <a:cubicBezTo>
                    <a:pt x="475" y="438"/>
                    <a:pt x="474" y="434"/>
                    <a:pt x="476" y="432"/>
                  </a:cubicBezTo>
                  <a:cubicBezTo>
                    <a:pt x="478" y="429"/>
                    <a:pt x="482" y="428"/>
                    <a:pt x="486" y="427"/>
                  </a:cubicBezTo>
                  <a:cubicBezTo>
                    <a:pt x="484" y="419"/>
                    <a:pt x="485" y="413"/>
                    <a:pt x="491" y="411"/>
                  </a:cubicBezTo>
                  <a:cubicBezTo>
                    <a:pt x="497" y="408"/>
                    <a:pt x="504" y="406"/>
                    <a:pt x="507" y="399"/>
                  </a:cubicBezTo>
                  <a:cubicBezTo>
                    <a:pt x="507" y="398"/>
                    <a:pt x="509" y="398"/>
                    <a:pt x="510" y="398"/>
                  </a:cubicBezTo>
                  <a:cubicBezTo>
                    <a:pt x="514" y="396"/>
                    <a:pt x="518" y="394"/>
                    <a:pt x="522" y="392"/>
                  </a:cubicBezTo>
                  <a:cubicBezTo>
                    <a:pt x="524" y="391"/>
                    <a:pt x="526" y="389"/>
                    <a:pt x="527" y="389"/>
                  </a:cubicBezTo>
                  <a:cubicBezTo>
                    <a:pt x="537" y="388"/>
                    <a:pt x="538" y="387"/>
                    <a:pt x="539" y="378"/>
                  </a:cubicBezTo>
                  <a:cubicBezTo>
                    <a:pt x="540" y="369"/>
                    <a:pt x="546" y="365"/>
                    <a:pt x="555" y="368"/>
                  </a:cubicBezTo>
                  <a:cubicBezTo>
                    <a:pt x="557" y="369"/>
                    <a:pt x="560" y="370"/>
                    <a:pt x="562" y="372"/>
                  </a:cubicBezTo>
                  <a:cubicBezTo>
                    <a:pt x="566" y="378"/>
                    <a:pt x="573" y="379"/>
                    <a:pt x="579" y="381"/>
                  </a:cubicBezTo>
                  <a:cubicBezTo>
                    <a:pt x="578" y="379"/>
                    <a:pt x="577" y="378"/>
                    <a:pt x="576" y="376"/>
                  </a:cubicBezTo>
                  <a:cubicBezTo>
                    <a:pt x="574" y="374"/>
                    <a:pt x="572" y="371"/>
                    <a:pt x="571" y="369"/>
                  </a:cubicBezTo>
                  <a:cubicBezTo>
                    <a:pt x="570" y="362"/>
                    <a:pt x="571" y="354"/>
                    <a:pt x="570" y="346"/>
                  </a:cubicBezTo>
                  <a:cubicBezTo>
                    <a:pt x="569" y="339"/>
                    <a:pt x="568" y="333"/>
                    <a:pt x="560" y="330"/>
                  </a:cubicBezTo>
                  <a:cubicBezTo>
                    <a:pt x="557" y="328"/>
                    <a:pt x="555" y="325"/>
                    <a:pt x="552" y="322"/>
                  </a:cubicBezTo>
                  <a:cubicBezTo>
                    <a:pt x="550" y="320"/>
                    <a:pt x="549" y="317"/>
                    <a:pt x="547" y="315"/>
                  </a:cubicBezTo>
                  <a:cubicBezTo>
                    <a:pt x="542" y="309"/>
                    <a:pt x="537" y="303"/>
                    <a:pt x="533" y="297"/>
                  </a:cubicBezTo>
                  <a:cubicBezTo>
                    <a:pt x="528" y="290"/>
                    <a:pt x="524" y="283"/>
                    <a:pt x="519" y="276"/>
                  </a:cubicBezTo>
                  <a:cubicBezTo>
                    <a:pt x="515" y="278"/>
                    <a:pt x="512" y="280"/>
                    <a:pt x="508" y="281"/>
                  </a:cubicBezTo>
                  <a:cubicBezTo>
                    <a:pt x="502" y="274"/>
                    <a:pt x="496" y="267"/>
                    <a:pt x="490" y="259"/>
                  </a:cubicBezTo>
                  <a:cubicBezTo>
                    <a:pt x="489" y="258"/>
                    <a:pt x="490" y="255"/>
                    <a:pt x="490" y="254"/>
                  </a:cubicBezTo>
                  <a:cubicBezTo>
                    <a:pt x="491" y="251"/>
                    <a:pt x="490" y="248"/>
                    <a:pt x="490" y="245"/>
                  </a:cubicBezTo>
                  <a:cubicBezTo>
                    <a:pt x="486" y="244"/>
                    <a:pt x="484" y="244"/>
                    <a:pt x="481" y="243"/>
                  </a:cubicBezTo>
                  <a:cubicBezTo>
                    <a:pt x="478" y="243"/>
                    <a:pt x="475" y="243"/>
                    <a:pt x="472" y="243"/>
                  </a:cubicBezTo>
                  <a:cubicBezTo>
                    <a:pt x="471" y="244"/>
                    <a:pt x="471" y="245"/>
                    <a:pt x="470" y="246"/>
                  </a:cubicBezTo>
                  <a:cubicBezTo>
                    <a:pt x="466" y="253"/>
                    <a:pt x="462" y="253"/>
                    <a:pt x="456" y="246"/>
                  </a:cubicBezTo>
                  <a:cubicBezTo>
                    <a:pt x="453" y="242"/>
                    <a:pt x="453" y="234"/>
                    <a:pt x="445" y="235"/>
                  </a:cubicBezTo>
                  <a:cubicBezTo>
                    <a:pt x="445" y="231"/>
                    <a:pt x="445" y="228"/>
                    <a:pt x="444" y="225"/>
                  </a:cubicBezTo>
                  <a:cubicBezTo>
                    <a:pt x="434" y="228"/>
                    <a:pt x="432" y="227"/>
                    <a:pt x="430" y="217"/>
                  </a:cubicBezTo>
                  <a:cubicBezTo>
                    <a:pt x="429" y="216"/>
                    <a:pt x="427" y="215"/>
                    <a:pt x="426" y="213"/>
                  </a:cubicBezTo>
                  <a:cubicBezTo>
                    <a:pt x="425" y="211"/>
                    <a:pt x="424" y="209"/>
                    <a:pt x="424" y="207"/>
                  </a:cubicBezTo>
                  <a:cubicBezTo>
                    <a:pt x="425" y="203"/>
                    <a:pt x="426" y="198"/>
                    <a:pt x="429" y="196"/>
                  </a:cubicBezTo>
                  <a:cubicBezTo>
                    <a:pt x="435" y="188"/>
                    <a:pt x="442" y="182"/>
                    <a:pt x="450" y="176"/>
                  </a:cubicBezTo>
                  <a:cubicBezTo>
                    <a:pt x="453" y="172"/>
                    <a:pt x="458" y="169"/>
                    <a:pt x="463" y="175"/>
                  </a:cubicBezTo>
                  <a:cubicBezTo>
                    <a:pt x="465" y="169"/>
                    <a:pt x="467" y="166"/>
                    <a:pt x="468" y="162"/>
                  </a:cubicBezTo>
                  <a:cubicBezTo>
                    <a:pt x="470" y="157"/>
                    <a:pt x="474" y="155"/>
                    <a:pt x="479" y="158"/>
                  </a:cubicBezTo>
                  <a:cubicBezTo>
                    <a:pt x="482" y="159"/>
                    <a:pt x="484" y="161"/>
                    <a:pt x="486" y="162"/>
                  </a:cubicBezTo>
                  <a:cubicBezTo>
                    <a:pt x="492" y="156"/>
                    <a:pt x="496" y="151"/>
                    <a:pt x="501" y="145"/>
                  </a:cubicBezTo>
                  <a:cubicBezTo>
                    <a:pt x="501" y="142"/>
                    <a:pt x="500" y="140"/>
                    <a:pt x="499" y="137"/>
                  </a:cubicBezTo>
                  <a:cubicBezTo>
                    <a:pt x="502" y="135"/>
                    <a:pt x="504" y="133"/>
                    <a:pt x="507" y="132"/>
                  </a:cubicBezTo>
                  <a:cubicBezTo>
                    <a:pt x="507" y="131"/>
                    <a:pt x="507" y="130"/>
                    <a:pt x="507" y="129"/>
                  </a:cubicBezTo>
                  <a:cubicBezTo>
                    <a:pt x="504" y="120"/>
                    <a:pt x="504" y="120"/>
                    <a:pt x="513" y="118"/>
                  </a:cubicBezTo>
                  <a:cubicBezTo>
                    <a:pt x="516" y="117"/>
                    <a:pt x="518" y="115"/>
                    <a:pt x="522" y="113"/>
                  </a:cubicBezTo>
                  <a:cubicBezTo>
                    <a:pt x="507" y="95"/>
                    <a:pt x="489" y="83"/>
                    <a:pt x="476" y="65"/>
                  </a:cubicBezTo>
                  <a:cubicBezTo>
                    <a:pt x="470" y="72"/>
                    <a:pt x="463" y="71"/>
                    <a:pt x="458" y="68"/>
                  </a:cubicBezTo>
                  <a:cubicBezTo>
                    <a:pt x="453" y="65"/>
                    <a:pt x="448" y="65"/>
                    <a:pt x="442" y="64"/>
                  </a:cubicBezTo>
                  <a:cubicBezTo>
                    <a:pt x="441" y="69"/>
                    <a:pt x="440" y="73"/>
                    <a:pt x="439" y="78"/>
                  </a:cubicBezTo>
                  <a:cubicBezTo>
                    <a:pt x="438" y="85"/>
                    <a:pt x="438" y="86"/>
                    <a:pt x="430" y="88"/>
                  </a:cubicBezTo>
                  <a:cubicBezTo>
                    <a:pt x="428" y="88"/>
                    <a:pt x="426" y="89"/>
                    <a:pt x="424" y="90"/>
                  </a:cubicBezTo>
                  <a:cubicBezTo>
                    <a:pt x="419" y="92"/>
                    <a:pt x="416" y="91"/>
                    <a:pt x="415" y="85"/>
                  </a:cubicBezTo>
                  <a:cubicBezTo>
                    <a:pt x="414" y="82"/>
                    <a:pt x="412" y="79"/>
                    <a:pt x="409" y="77"/>
                  </a:cubicBezTo>
                  <a:cubicBezTo>
                    <a:pt x="405" y="75"/>
                    <a:pt x="400" y="73"/>
                    <a:pt x="395" y="72"/>
                  </a:cubicBezTo>
                  <a:cubicBezTo>
                    <a:pt x="394" y="71"/>
                    <a:pt x="390" y="72"/>
                    <a:pt x="389" y="73"/>
                  </a:cubicBezTo>
                  <a:cubicBezTo>
                    <a:pt x="384" y="80"/>
                    <a:pt x="373" y="85"/>
                    <a:pt x="375" y="97"/>
                  </a:cubicBezTo>
                  <a:cubicBezTo>
                    <a:pt x="376" y="100"/>
                    <a:pt x="373" y="102"/>
                    <a:pt x="370" y="102"/>
                  </a:cubicBezTo>
                  <a:cubicBezTo>
                    <a:pt x="366" y="101"/>
                    <a:pt x="364" y="103"/>
                    <a:pt x="363" y="105"/>
                  </a:cubicBezTo>
                  <a:cubicBezTo>
                    <a:pt x="362" y="107"/>
                    <a:pt x="361" y="109"/>
                    <a:pt x="360" y="110"/>
                  </a:cubicBezTo>
                  <a:cubicBezTo>
                    <a:pt x="354" y="107"/>
                    <a:pt x="349" y="105"/>
                    <a:pt x="345" y="103"/>
                  </a:cubicBezTo>
                  <a:cubicBezTo>
                    <a:pt x="339" y="100"/>
                    <a:pt x="338" y="97"/>
                    <a:pt x="342" y="91"/>
                  </a:cubicBezTo>
                  <a:cubicBezTo>
                    <a:pt x="344" y="89"/>
                    <a:pt x="346" y="87"/>
                    <a:pt x="347" y="85"/>
                  </a:cubicBezTo>
                  <a:cubicBezTo>
                    <a:pt x="346" y="82"/>
                    <a:pt x="344" y="79"/>
                    <a:pt x="345" y="76"/>
                  </a:cubicBezTo>
                  <a:cubicBezTo>
                    <a:pt x="347" y="69"/>
                    <a:pt x="342" y="63"/>
                    <a:pt x="340" y="57"/>
                  </a:cubicBezTo>
                  <a:cubicBezTo>
                    <a:pt x="337" y="52"/>
                    <a:pt x="334" y="51"/>
                    <a:pt x="329" y="53"/>
                  </a:cubicBezTo>
                  <a:cubicBezTo>
                    <a:pt x="325" y="55"/>
                    <a:pt x="323" y="57"/>
                    <a:pt x="319" y="58"/>
                  </a:cubicBezTo>
                  <a:cubicBezTo>
                    <a:pt x="314" y="58"/>
                    <a:pt x="309" y="60"/>
                    <a:pt x="305" y="64"/>
                  </a:cubicBezTo>
                  <a:cubicBezTo>
                    <a:pt x="300" y="68"/>
                    <a:pt x="291" y="63"/>
                    <a:pt x="290" y="57"/>
                  </a:cubicBezTo>
                  <a:cubicBezTo>
                    <a:pt x="289" y="52"/>
                    <a:pt x="287" y="46"/>
                    <a:pt x="285" y="41"/>
                  </a:cubicBezTo>
                  <a:cubicBezTo>
                    <a:pt x="281" y="34"/>
                    <a:pt x="276" y="29"/>
                    <a:pt x="276" y="20"/>
                  </a:cubicBezTo>
                  <a:cubicBezTo>
                    <a:pt x="277" y="18"/>
                    <a:pt x="274" y="16"/>
                    <a:pt x="272" y="15"/>
                  </a:cubicBezTo>
                  <a:cubicBezTo>
                    <a:pt x="271" y="14"/>
                    <a:pt x="268" y="15"/>
                    <a:pt x="267" y="17"/>
                  </a:cubicBezTo>
                  <a:cubicBezTo>
                    <a:pt x="264" y="21"/>
                    <a:pt x="261" y="22"/>
                    <a:pt x="256" y="21"/>
                  </a:cubicBezTo>
                  <a:cubicBezTo>
                    <a:pt x="254" y="21"/>
                    <a:pt x="251" y="22"/>
                    <a:pt x="250" y="23"/>
                  </a:cubicBezTo>
                  <a:cubicBezTo>
                    <a:pt x="242" y="28"/>
                    <a:pt x="234" y="23"/>
                    <a:pt x="226" y="23"/>
                  </a:cubicBezTo>
                  <a:cubicBezTo>
                    <a:pt x="224" y="23"/>
                    <a:pt x="222" y="21"/>
                    <a:pt x="222" y="19"/>
                  </a:cubicBezTo>
                  <a:cubicBezTo>
                    <a:pt x="219" y="13"/>
                    <a:pt x="213" y="12"/>
                    <a:pt x="208" y="11"/>
                  </a:cubicBezTo>
                  <a:cubicBezTo>
                    <a:pt x="203" y="10"/>
                    <a:pt x="197" y="9"/>
                    <a:pt x="195" y="6"/>
                  </a:cubicBezTo>
                  <a:cubicBezTo>
                    <a:pt x="191" y="0"/>
                    <a:pt x="185" y="0"/>
                    <a:pt x="180" y="0"/>
                  </a:cubicBezTo>
                  <a:cubicBezTo>
                    <a:pt x="176" y="1"/>
                    <a:pt x="172" y="1"/>
                    <a:pt x="169" y="1"/>
                  </a:cubicBezTo>
                  <a:cubicBezTo>
                    <a:pt x="167" y="6"/>
                    <a:pt x="170" y="8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4693B72F-7E51-4C72-8C7C-E5CCB8AF4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926" y="2470151"/>
              <a:ext cx="2182813" cy="1431925"/>
            </a:xfrm>
            <a:custGeom>
              <a:avLst/>
              <a:gdLst>
                <a:gd name="T0" fmla="*/ 2147483646 w 586"/>
                <a:gd name="T1" fmla="*/ 2147483646 h 384"/>
                <a:gd name="T2" fmla="*/ 2147483646 w 586"/>
                <a:gd name="T3" fmla="*/ 2147483646 h 384"/>
                <a:gd name="T4" fmla="*/ 2147483646 w 586"/>
                <a:gd name="T5" fmla="*/ 2147483646 h 384"/>
                <a:gd name="T6" fmla="*/ 2147483646 w 586"/>
                <a:gd name="T7" fmla="*/ 2147483646 h 384"/>
                <a:gd name="T8" fmla="*/ 2147483646 w 586"/>
                <a:gd name="T9" fmla="*/ 2147483646 h 384"/>
                <a:gd name="T10" fmla="*/ 2147483646 w 586"/>
                <a:gd name="T11" fmla="*/ 2147483646 h 384"/>
                <a:gd name="T12" fmla="*/ 2147483646 w 586"/>
                <a:gd name="T13" fmla="*/ 2147483646 h 384"/>
                <a:gd name="T14" fmla="*/ 2147483646 w 586"/>
                <a:gd name="T15" fmla="*/ 2147483646 h 384"/>
                <a:gd name="T16" fmla="*/ 2147483646 w 586"/>
                <a:gd name="T17" fmla="*/ 2147483646 h 384"/>
                <a:gd name="T18" fmla="*/ 2147483646 w 586"/>
                <a:gd name="T19" fmla="*/ 2147483646 h 384"/>
                <a:gd name="T20" fmla="*/ 2147483646 w 586"/>
                <a:gd name="T21" fmla="*/ 2147483646 h 384"/>
                <a:gd name="T22" fmla="*/ 2147483646 w 586"/>
                <a:gd name="T23" fmla="*/ 2147483646 h 384"/>
                <a:gd name="T24" fmla="*/ 2147483646 w 586"/>
                <a:gd name="T25" fmla="*/ 2147483646 h 384"/>
                <a:gd name="T26" fmla="*/ 2147483646 w 586"/>
                <a:gd name="T27" fmla="*/ 2147483646 h 384"/>
                <a:gd name="T28" fmla="*/ 2147483646 w 586"/>
                <a:gd name="T29" fmla="*/ 2147483646 h 384"/>
                <a:gd name="T30" fmla="*/ 2147483646 w 586"/>
                <a:gd name="T31" fmla="*/ 2147483646 h 384"/>
                <a:gd name="T32" fmla="*/ 0 w 586"/>
                <a:gd name="T33" fmla="*/ 2147483646 h 384"/>
                <a:gd name="T34" fmla="*/ 2147483646 w 586"/>
                <a:gd name="T35" fmla="*/ 2147483646 h 384"/>
                <a:gd name="T36" fmla="*/ 2147483646 w 586"/>
                <a:gd name="T37" fmla="*/ 2147483646 h 384"/>
                <a:gd name="T38" fmla="*/ 2147483646 w 586"/>
                <a:gd name="T39" fmla="*/ 2147483646 h 384"/>
                <a:gd name="T40" fmla="*/ 2147483646 w 586"/>
                <a:gd name="T41" fmla="*/ 2147483646 h 384"/>
                <a:gd name="T42" fmla="*/ 2147483646 w 586"/>
                <a:gd name="T43" fmla="*/ 2147483646 h 384"/>
                <a:gd name="T44" fmla="*/ 2147483646 w 586"/>
                <a:gd name="T45" fmla="*/ 2147483646 h 384"/>
                <a:gd name="T46" fmla="*/ 2147483646 w 586"/>
                <a:gd name="T47" fmla="*/ 2147483646 h 384"/>
                <a:gd name="T48" fmla="*/ 2147483646 w 586"/>
                <a:gd name="T49" fmla="*/ 2147483646 h 384"/>
                <a:gd name="T50" fmla="*/ 2147483646 w 586"/>
                <a:gd name="T51" fmla="*/ 2147483646 h 384"/>
                <a:gd name="T52" fmla="*/ 2147483646 w 586"/>
                <a:gd name="T53" fmla="*/ 2147483646 h 384"/>
                <a:gd name="T54" fmla="*/ 2147483646 w 586"/>
                <a:gd name="T55" fmla="*/ 2147483646 h 384"/>
                <a:gd name="T56" fmla="*/ 2147483646 w 586"/>
                <a:gd name="T57" fmla="*/ 2147483646 h 384"/>
                <a:gd name="T58" fmla="*/ 2147483646 w 586"/>
                <a:gd name="T59" fmla="*/ 2147483646 h 384"/>
                <a:gd name="T60" fmla="*/ 2147483646 w 586"/>
                <a:gd name="T61" fmla="*/ 2147483646 h 384"/>
                <a:gd name="T62" fmla="*/ 2147483646 w 586"/>
                <a:gd name="T63" fmla="*/ 2147483646 h 384"/>
                <a:gd name="T64" fmla="*/ 2147483646 w 586"/>
                <a:gd name="T65" fmla="*/ 2147483646 h 384"/>
                <a:gd name="T66" fmla="*/ 2147483646 w 586"/>
                <a:gd name="T67" fmla="*/ 2147483646 h 384"/>
                <a:gd name="T68" fmla="*/ 2147483646 w 586"/>
                <a:gd name="T69" fmla="*/ 2147483646 h 384"/>
                <a:gd name="T70" fmla="*/ 2147483646 w 586"/>
                <a:gd name="T71" fmla="*/ 2147483646 h 384"/>
                <a:gd name="T72" fmla="*/ 2147483646 w 586"/>
                <a:gd name="T73" fmla="*/ 2147483646 h 384"/>
                <a:gd name="T74" fmla="*/ 2147483646 w 586"/>
                <a:gd name="T75" fmla="*/ 2147483646 h 384"/>
                <a:gd name="T76" fmla="*/ 2147483646 w 586"/>
                <a:gd name="T77" fmla="*/ 2147483646 h 384"/>
                <a:gd name="T78" fmla="*/ 2147483646 w 586"/>
                <a:gd name="T79" fmla="*/ 2147483646 h 384"/>
                <a:gd name="T80" fmla="*/ 2147483646 w 586"/>
                <a:gd name="T81" fmla="*/ 2147483646 h 384"/>
                <a:gd name="T82" fmla="*/ 2147483646 w 586"/>
                <a:gd name="T83" fmla="*/ 2147483646 h 384"/>
                <a:gd name="T84" fmla="*/ 2147483646 w 586"/>
                <a:gd name="T85" fmla="*/ 2147483646 h 384"/>
                <a:gd name="T86" fmla="*/ 2147483646 w 586"/>
                <a:gd name="T87" fmla="*/ 2147483646 h 384"/>
                <a:gd name="T88" fmla="*/ 2147483646 w 586"/>
                <a:gd name="T89" fmla="*/ 2147483646 h 384"/>
                <a:gd name="T90" fmla="*/ 2147483646 w 586"/>
                <a:gd name="T91" fmla="*/ 2147483646 h 384"/>
                <a:gd name="T92" fmla="*/ 2147483646 w 586"/>
                <a:gd name="T93" fmla="*/ 2147483646 h 384"/>
                <a:gd name="T94" fmla="*/ 2147483646 w 586"/>
                <a:gd name="T95" fmla="*/ 2147483646 h 384"/>
                <a:gd name="T96" fmla="*/ 2147483646 w 586"/>
                <a:gd name="T97" fmla="*/ 2147483646 h 384"/>
                <a:gd name="T98" fmla="*/ 2147483646 w 586"/>
                <a:gd name="T99" fmla="*/ 2147483646 h 384"/>
                <a:gd name="T100" fmla="*/ 2147483646 w 586"/>
                <a:gd name="T101" fmla="*/ 2147483646 h 384"/>
                <a:gd name="T102" fmla="*/ 2147483646 w 586"/>
                <a:gd name="T103" fmla="*/ 2147483646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86" h="384">
                  <a:moveTo>
                    <a:pt x="454" y="36"/>
                  </a:moveTo>
                  <a:cubicBezTo>
                    <a:pt x="452" y="36"/>
                    <a:pt x="450" y="34"/>
                    <a:pt x="450" y="33"/>
                  </a:cubicBezTo>
                  <a:cubicBezTo>
                    <a:pt x="448" y="28"/>
                    <a:pt x="444" y="28"/>
                    <a:pt x="439" y="28"/>
                  </a:cubicBezTo>
                  <a:cubicBezTo>
                    <a:pt x="439" y="30"/>
                    <a:pt x="439" y="31"/>
                    <a:pt x="438" y="33"/>
                  </a:cubicBezTo>
                  <a:cubicBezTo>
                    <a:pt x="438" y="39"/>
                    <a:pt x="436" y="43"/>
                    <a:pt x="431" y="47"/>
                  </a:cubicBezTo>
                  <a:cubicBezTo>
                    <a:pt x="425" y="50"/>
                    <a:pt x="419" y="53"/>
                    <a:pt x="414" y="56"/>
                  </a:cubicBezTo>
                  <a:cubicBezTo>
                    <a:pt x="408" y="59"/>
                    <a:pt x="401" y="60"/>
                    <a:pt x="397" y="66"/>
                  </a:cubicBezTo>
                  <a:cubicBezTo>
                    <a:pt x="396" y="67"/>
                    <a:pt x="393" y="67"/>
                    <a:pt x="391" y="68"/>
                  </a:cubicBezTo>
                  <a:cubicBezTo>
                    <a:pt x="389" y="69"/>
                    <a:pt x="387" y="70"/>
                    <a:pt x="385" y="71"/>
                  </a:cubicBezTo>
                  <a:cubicBezTo>
                    <a:pt x="386" y="72"/>
                    <a:pt x="386" y="73"/>
                    <a:pt x="387" y="74"/>
                  </a:cubicBezTo>
                  <a:cubicBezTo>
                    <a:pt x="392" y="79"/>
                    <a:pt x="392" y="80"/>
                    <a:pt x="386" y="85"/>
                  </a:cubicBezTo>
                  <a:cubicBezTo>
                    <a:pt x="383" y="87"/>
                    <a:pt x="381" y="89"/>
                    <a:pt x="379" y="91"/>
                  </a:cubicBezTo>
                  <a:cubicBezTo>
                    <a:pt x="380" y="96"/>
                    <a:pt x="381" y="100"/>
                    <a:pt x="382" y="105"/>
                  </a:cubicBezTo>
                  <a:cubicBezTo>
                    <a:pt x="379" y="106"/>
                    <a:pt x="378" y="107"/>
                    <a:pt x="377" y="106"/>
                  </a:cubicBezTo>
                  <a:cubicBezTo>
                    <a:pt x="366" y="103"/>
                    <a:pt x="355" y="100"/>
                    <a:pt x="344" y="105"/>
                  </a:cubicBezTo>
                  <a:cubicBezTo>
                    <a:pt x="344" y="106"/>
                    <a:pt x="343" y="105"/>
                    <a:pt x="343" y="105"/>
                  </a:cubicBezTo>
                  <a:cubicBezTo>
                    <a:pt x="338" y="105"/>
                    <a:pt x="334" y="105"/>
                    <a:pt x="330" y="106"/>
                  </a:cubicBezTo>
                  <a:cubicBezTo>
                    <a:pt x="325" y="108"/>
                    <a:pt x="321" y="108"/>
                    <a:pt x="318" y="103"/>
                  </a:cubicBezTo>
                  <a:cubicBezTo>
                    <a:pt x="314" y="96"/>
                    <a:pt x="308" y="95"/>
                    <a:pt x="302" y="93"/>
                  </a:cubicBezTo>
                  <a:cubicBezTo>
                    <a:pt x="298" y="92"/>
                    <a:pt x="296" y="89"/>
                    <a:pt x="293" y="87"/>
                  </a:cubicBezTo>
                  <a:cubicBezTo>
                    <a:pt x="291" y="85"/>
                    <a:pt x="290" y="83"/>
                    <a:pt x="290" y="82"/>
                  </a:cubicBezTo>
                  <a:cubicBezTo>
                    <a:pt x="284" y="81"/>
                    <a:pt x="277" y="81"/>
                    <a:pt x="274" y="78"/>
                  </a:cubicBezTo>
                  <a:cubicBezTo>
                    <a:pt x="270" y="75"/>
                    <a:pt x="269" y="69"/>
                    <a:pt x="266" y="63"/>
                  </a:cubicBezTo>
                  <a:cubicBezTo>
                    <a:pt x="260" y="63"/>
                    <a:pt x="253" y="63"/>
                    <a:pt x="245" y="62"/>
                  </a:cubicBezTo>
                  <a:cubicBezTo>
                    <a:pt x="245" y="55"/>
                    <a:pt x="245" y="49"/>
                    <a:pt x="245" y="45"/>
                  </a:cubicBezTo>
                  <a:cubicBezTo>
                    <a:pt x="240" y="41"/>
                    <a:pt x="237" y="39"/>
                    <a:pt x="233" y="35"/>
                  </a:cubicBezTo>
                  <a:cubicBezTo>
                    <a:pt x="229" y="35"/>
                    <a:pt x="223" y="35"/>
                    <a:pt x="219" y="33"/>
                  </a:cubicBezTo>
                  <a:cubicBezTo>
                    <a:pt x="214" y="30"/>
                    <a:pt x="209" y="31"/>
                    <a:pt x="204" y="33"/>
                  </a:cubicBezTo>
                  <a:cubicBezTo>
                    <a:pt x="203" y="39"/>
                    <a:pt x="201" y="43"/>
                    <a:pt x="194" y="42"/>
                  </a:cubicBezTo>
                  <a:cubicBezTo>
                    <a:pt x="192" y="42"/>
                    <a:pt x="189" y="44"/>
                    <a:pt x="188" y="46"/>
                  </a:cubicBezTo>
                  <a:cubicBezTo>
                    <a:pt x="180" y="53"/>
                    <a:pt x="180" y="53"/>
                    <a:pt x="170" y="49"/>
                  </a:cubicBezTo>
                  <a:cubicBezTo>
                    <a:pt x="163" y="46"/>
                    <a:pt x="162" y="44"/>
                    <a:pt x="162" y="36"/>
                  </a:cubicBezTo>
                  <a:cubicBezTo>
                    <a:pt x="162" y="29"/>
                    <a:pt x="159" y="27"/>
                    <a:pt x="152" y="30"/>
                  </a:cubicBezTo>
                  <a:cubicBezTo>
                    <a:pt x="150" y="31"/>
                    <a:pt x="148" y="32"/>
                    <a:pt x="146" y="33"/>
                  </a:cubicBezTo>
                  <a:cubicBezTo>
                    <a:pt x="146" y="34"/>
                    <a:pt x="146" y="35"/>
                    <a:pt x="146" y="36"/>
                  </a:cubicBezTo>
                  <a:cubicBezTo>
                    <a:pt x="144" y="47"/>
                    <a:pt x="142" y="49"/>
                    <a:pt x="131" y="49"/>
                  </a:cubicBezTo>
                  <a:cubicBezTo>
                    <a:pt x="129" y="50"/>
                    <a:pt x="127" y="50"/>
                    <a:pt x="126" y="52"/>
                  </a:cubicBezTo>
                  <a:cubicBezTo>
                    <a:pt x="121" y="58"/>
                    <a:pt x="117" y="56"/>
                    <a:pt x="111" y="54"/>
                  </a:cubicBezTo>
                  <a:cubicBezTo>
                    <a:pt x="103" y="51"/>
                    <a:pt x="96" y="49"/>
                    <a:pt x="88" y="51"/>
                  </a:cubicBezTo>
                  <a:cubicBezTo>
                    <a:pt x="82" y="53"/>
                    <a:pt x="77" y="52"/>
                    <a:pt x="72" y="46"/>
                  </a:cubicBezTo>
                  <a:cubicBezTo>
                    <a:pt x="69" y="55"/>
                    <a:pt x="63" y="49"/>
                    <a:pt x="58" y="50"/>
                  </a:cubicBezTo>
                  <a:cubicBezTo>
                    <a:pt x="58" y="51"/>
                    <a:pt x="57" y="52"/>
                    <a:pt x="57" y="53"/>
                  </a:cubicBezTo>
                  <a:cubicBezTo>
                    <a:pt x="58" y="61"/>
                    <a:pt x="58" y="61"/>
                    <a:pt x="51" y="64"/>
                  </a:cubicBezTo>
                  <a:cubicBezTo>
                    <a:pt x="46" y="66"/>
                    <a:pt x="41" y="68"/>
                    <a:pt x="37" y="71"/>
                  </a:cubicBezTo>
                  <a:cubicBezTo>
                    <a:pt x="32" y="76"/>
                    <a:pt x="26" y="77"/>
                    <a:pt x="19" y="72"/>
                  </a:cubicBezTo>
                  <a:cubicBezTo>
                    <a:pt x="19" y="74"/>
                    <a:pt x="20" y="76"/>
                    <a:pt x="19" y="76"/>
                  </a:cubicBezTo>
                  <a:cubicBezTo>
                    <a:pt x="18" y="79"/>
                    <a:pt x="15" y="81"/>
                    <a:pt x="14" y="84"/>
                  </a:cubicBezTo>
                  <a:cubicBezTo>
                    <a:pt x="13" y="88"/>
                    <a:pt x="14" y="91"/>
                    <a:pt x="13" y="95"/>
                  </a:cubicBezTo>
                  <a:cubicBezTo>
                    <a:pt x="13" y="98"/>
                    <a:pt x="12" y="101"/>
                    <a:pt x="10" y="103"/>
                  </a:cubicBezTo>
                  <a:cubicBezTo>
                    <a:pt x="9" y="105"/>
                    <a:pt x="8" y="107"/>
                    <a:pt x="6" y="108"/>
                  </a:cubicBezTo>
                  <a:cubicBezTo>
                    <a:pt x="4" y="108"/>
                    <a:pt x="2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4"/>
                    <a:pt x="4" y="116"/>
                    <a:pt x="8" y="115"/>
                  </a:cubicBezTo>
                  <a:cubicBezTo>
                    <a:pt x="17" y="112"/>
                    <a:pt x="22" y="124"/>
                    <a:pt x="31" y="122"/>
                  </a:cubicBezTo>
                  <a:cubicBezTo>
                    <a:pt x="32" y="121"/>
                    <a:pt x="34" y="124"/>
                    <a:pt x="35" y="125"/>
                  </a:cubicBezTo>
                  <a:cubicBezTo>
                    <a:pt x="41" y="129"/>
                    <a:pt x="38" y="135"/>
                    <a:pt x="37" y="141"/>
                  </a:cubicBezTo>
                  <a:cubicBezTo>
                    <a:pt x="42" y="143"/>
                    <a:pt x="46" y="145"/>
                    <a:pt x="51" y="146"/>
                  </a:cubicBezTo>
                  <a:cubicBezTo>
                    <a:pt x="62" y="149"/>
                    <a:pt x="66" y="160"/>
                    <a:pt x="60" y="168"/>
                  </a:cubicBezTo>
                  <a:cubicBezTo>
                    <a:pt x="61" y="172"/>
                    <a:pt x="63" y="175"/>
                    <a:pt x="62" y="178"/>
                  </a:cubicBezTo>
                  <a:cubicBezTo>
                    <a:pt x="61" y="184"/>
                    <a:pt x="58" y="191"/>
                    <a:pt x="55" y="196"/>
                  </a:cubicBezTo>
                  <a:cubicBezTo>
                    <a:pt x="53" y="199"/>
                    <a:pt x="51" y="202"/>
                    <a:pt x="51" y="205"/>
                  </a:cubicBezTo>
                  <a:cubicBezTo>
                    <a:pt x="51" y="209"/>
                    <a:pt x="51" y="212"/>
                    <a:pt x="51" y="216"/>
                  </a:cubicBezTo>
                  <a:cubicBezTo>
                    <a:pt x="55" y="219"/>
                    <a:pt x="58" y="224"/>
                    <a:pt x="62" y="226"/>
                  </a:cubicBezTo>
                  <a:cubicBezTo>
                    <a:pt x="71" y="230"/>
                    <a:pt x="79" y="235"/>
                    <a:pt x="86" y="242"/>
                  </a:cubicBezTo>
                  <a:cubicBezTo>
                    <a:pt x="89" y="245"/>
                    <a:pt x="91" y="245"/>
                    <a:pt x="94" y="244"/>
                  </a:cubicBezTo>
                  <a:cubicBezTo>
                    <a:pt x="103" y="241"/>
                    <a:pt x="112" y="240"/>
                    <a:pt x="120" y="245"/>
                  </a:cubicBezTo>
                  <a:cubicBezTo>
                    <a:pt x="126" y="248"/>
                    <a:pt x="134" y="248"/>
                    <a:pt x="137" y="256"/>
                  </a:cubicBezTo>
                  <a:cubicBezTo>
                    <a:pt x="139" y="260"/>
                    <a:pt x="144" y="262"/>
                    <a:pt x="149" y="262"/>
                  </a:cubicBezTo>
                  <a:cubicBezTo>
                    <a:pt x="153" y="262"/>
                    <a:pt x="158" y="263"/>
                    <a:pt x="163" y="264"/>
                  </a:cubicBezTo>
                  <a:cubicBezTo>
                    <a:pt x="163" y="268"/>
                    <a:pt x="163" y="271"/>
                    <a:pt x="163" y="274"/>
                  </a:cubicBezTo>
                  <a:cubicBezTo>
                    <a:pt x="170" y="276"/>
                    <a:pt x="177" y="278"/>
                    <a:pt x="182" y="285"/>
                  </a:cubicBezTo>
                  <a:cubicBezTo>
                    <a:pt x="183" y="287"/>
                    <a:pt x="186" y="287"/>
                    <a:pt x="189" y="287"/>
                  </a:cubicBezTo>
                  <a:cubicBezTo>
                    <a:pt x="191" y="287"/>
                    <a:pt x="192" y="285"/>
                    <a:pt x="195" y="284"/>
                  </a:cubicBezTo>
                  <a:cubicBezTo>
                    <a:pt x="197" y="290"/>
                    <a:pt x="198" y="294"/>
                    <a:pt x="195" y="300"/>
                  </a:cubicBezTo>
                  <a:cubicBezTo>
                    <a:pt x="191" y="305"/>
                    <a:pt x="193" y="308"/>
                    <a:pt x="198" y="310"/>
                  </a:cubicBezTo>
                  <a:cubicBezTo>
                    <a:pt x="204" y="312"/>
                    <a:pt x="211" y="314"/>
                    <a:pt x="216" y="319"/>
                  </a:cubicBezTo>
                  <a:cubicBezTo>
                    <a:pt x="218" y="321"/>
                    <a:pt x="222" y="320"/>
                    <a:pt x="226" y="321"/>
                  </a:cubicBezTo>
                  <a:cubicBezTo>
                    <a:pt x="225" y="317"/>
                    <a:pt x="225" y="315"/>
                    <a:pt x="225" y="312"/>
                  </a:cubicBezTo>
                  <a:cubicBezTo>
                    <a:pt x="228" y="310"/>
                    <a:pt x="233" y="309"/>
                    <a:pt x="232" y="304"/>
                  </a:cubicBezTo>
                  <a:cubicBezTo>
                    <a:pt x="232" y="303"/>
                    <a:pt x="234" y="301"/>
                    <a:pt x="235" y="299"/>
                  </a:cubicBezTo>
                  <a:cubicBezTo>
                    <a:pt x="238" y="296"/>
                    <a:pt x="242" y="292"/>
                    <a:pt x="245" y="288"/>
                  </a:cubicBezTo>
                  <a:cubicBezTo>
                    <a:pt x="253" y="288"/>
                    <a:pt x="253" y="288"/>
                    <a:pt x="255" y="297"/>
                  </a:cubicBezTo>
                  <a:cubicBezTo>
                    <a:pt x="255" y="299"/>
                    <a:pt x="257" y="301"/>
                    <a:pt x="259" y="301"/>
                  </a:cubicBezTo>
                  <a:cubicBezTo>
                    <a:pt x="262" y="302"/>
                    <a:pt x="265" y="302"/>
                    <a:pt x="268" y="302"/>
                  </a:cubicBezTo>
                  <a:cubicBezTo>
                    <a:pt x="277" y="302"/>
                    <a:pt x="283" y="306"/>
                    <a:pt x="287" y="314"/>
                  </a:cubicBezTo>
                  <a:cubicBezTo>
                    <a:pt x="288" y="315"/>
                    <a:pt x="289" y="317"/>
                    <a:pt x="290" y="320"/>
                  </a:cubicBezTo>
                  <a:cubicBezTo>
                    <a:pt x="294" y="319"/>
                    <a:pt x="298" y="316"/>
                    <a:pt x="302" y="317"/>
                  </a:cubicBezTo>
                  <a:cubicBezTo>
                    <a:pt x="306" y="317"/>
                    <a:pt x="310" y="320"/>
                    <a:pt x="314" y="322"/>
                  </a:cubicBezTo>
                  <a:cubicBezTo>
                    <a:pt x="314" y="322"/>
                    <a:pt x="315" y="322"/>
                    <a:pt x="316" y="322"/>
                  </a:cubicBezTo>
                  <a:cubicBezTo>
                    <a:pt x="320" y="323"/>
                    <a:pt x="326" y="323"/>
                    <a:pt x="328" y="325"/>
                  </a:cubicBezTo>
                  <a:cubicBezTo>
                    <a:pt x="332" y="330"/>
                    <a:pt x="336" y="331"/>
                    <a:pt x="341" y="333"/>
                  </a:cubicBezTo>
                  <a:cubicBezTo>
                    <a:pt x="346" y="335"/>
                    <a:pt x="350" y="338"/>
                    <a:pt x="353" y="343"/>
                  </a:cubicBezTo>
                  <a:cubicBezTo>
                    <a:pt x="355" y="348"/>
                    <a:pt x="362" y="350"/>
                    <a:pt x="363" y="356"/>
                  </a:cubicBezTo>
                  <a:cubicBezTo>
                    <a:pt x="364" y="357"/>
                    <a:pt x="366" y="358"/>
                    <a:pt x="367" y="358"/>
                  </a:cubicBezTo>
                  <a:cubicBezTo>
                    <a:pt x="377" y="359"/>
                    <a:pt x="386" y="361"/>
                    <a:pt x="394" y="369"/>
                  </a:cubicBezTo>
                  <a:cubicBezTo>
                    <a:pt x="394" y="369"/>
                    <a:pt x="396" y="369"/>
                    <a:pt x="397" y="370"/>
                  </a:cubicBezTo>
                  <a:cubicBezTo>
                    <a:pt x="400" y="372"/>
                    <a:pt x="402" y="374"/>
                    <a:pt x="404" y="377"/>
                  </a:cubicBezTo>
                  <a:cubicBezTo>
                    <a:pt x="406" y="380"/>
                    <a:pt x="407" y="384"/>
                    <a:pt x="412" y="384"/>
                  </a:cubicBezTo>
                  <a:cubicBezTo>
                    <a:pt x="413" y="381"/>
                    <a:pt x="413" y="378"/>
                    <a:pt x="414" y="375"/>
                  </a:cubicBezTo>
                  <a:cubicBezTo>
                    <a:pt x="417" y="374"/>
                    <a:pt x="419" y="373"/>
                    <a:pt x="421" y="373"/>
                  </a:cubicBezTo>
                  <a:cubicBezTo>
                    <a:pt x="424" y="373"/>
                    <a:pt x="427" y="372"/>
                    <a:pt x="429" y="373"/>
                  </a:cubicBezTo>
                  <a:cubicBezTo>
                    <a:pt x="434" y="376"/>
                    <a:pt x="437" y="375"/>
                    <a:pt x="441" y="372"/>
                  </a:cubicBezTo>
                  <a:cubicBezTo>
                    <a:pt x="444" y="370"/>
                    <a:pt x="447" y="370"/>
                    <a:pt x="450" y="373"/>
                  </a:cubicBezTo>
                  <a:cubicBezTo>
                    <a:pt x="453" y="376"/>
                    <a:pt x="457" y="376"/>
                    <a:pt x="461" y="374"/>
                  </a:cubicBezTo>
                  <a:cubicBezTo>
                    <a:pt x="462" y="373"/>
                    <a:pt x="463" y="371"/>
                    <a:pt x="463" y="370"/>
                  </a:cubicBezTo>
                  <a:cubicBezTo>
                    <a:pt x="464" y="368"/>
                    <a:pt x="464" y="365"/>
                    <a:pt x="464" y="363"/>
                  </a:cubicBezTo>
                  <a:cubicBezTo>
                    <a:pt x="465" y="354"/>
                    <a:pt x="467" y="351"/>
                    <a:pt x="476" y="351"/>
                  </a:cubicBezTo>
                  <a:cubicBezTo>
                    <a:pt x="481" y="352"/>
                    <a:pt x="486" y="353"/>
                    <a:pt x="491" y="354"/>
                  </a:cubicBezTo>
                  <a:cubicBezTo>
                    <a:pt x="497" y="348"/>
                    <a:pt x="501" y="348"/>
                    <a:pt x="511" y="355"/>
                  </a:cubicBezTo>
                  <a:cubicBezTo>
                    <a:pt x="514" y="353"/>
                    <a:pt x="517" y="350"/>
                    <a:pt x="521" y="353"/>
                  </a:cubicBezTo>
                  <a:cubicBezTo>
                    <a:pt x="522" y="354"/>
                    <a:pt x="525" y="353"/>
                    <a:pt x="527" y="353"/>
                  </a:cubicBezTo>
                  <a:cubicBezTo>
                    <a:pt x="531" y="354"/>
                    <a:pt x="536" y="355"/>
                    <a:pt x="540" y="357"/>
                  </a:cubicBezTo>
                  <a:cubicBezTo>
                    <a:pt x="547" y="360"/>
                    <a:pt x="554" y="365"/>
                    <a:pt x="562" y="368"/>
                  </a:cubicBezTo>
                  <a:cubicBezTo>
                    <a:pt x="563" y="369"/>
                    <a:pt x="565" y="369"/>
                    <a:pt x="568" y="369"/>
                  </a:cubicBezTo>
                  <a:cubicBezTo>
                    <a:pt x="568" y="363"/>
                    <a:pt x="571" y="357"/>
                    <a:pt x="570" y="352"/>
                  </a:cubicBezTo>
                  <a:cubicBezTo>
                    <a:pt x="566" y="341"/>
                    <a:pt x="568" y="333"/>
                    <a:pt x="578" y="326"/>
                  </a:cubicBezTo>
                  <a:cubicBezTo>
                    <a:pt x="578" y="325"/>
                    <a:pt x="579" y="324"/>
                    <a:pt x="580" y="324"/>
                  </a:cubicBezTo>
                  <a:cubicBezTo>
                    <a:pt x="584" y="321"/>
                    <a:pt x="584" y="316"/>
                    <a:pt x="584" y="311"/>
                  </a:cubicBezTo>
                  <a:cubicBezTo>
                    <a:pt x="584" y="306"/>
                    <a:pt x="583" y="302"/>
                    <a:pt x="583" y="297"/>
                  </a:cubicBezTo>
                  <a:cubicBezTo>
                    <a:pt x="582" y="297"/>
                    <a:pt x="581" y="296"/>
                    <a:pt x="580" y="296"/>
                  </a:cubicBezTo>
                  <a:cubicBezTo>
                    <a:pt x="576" y="296"/>
                    <a:pt x="572" y="296"/>
                    <a:pt x="568" y="296"/>
                  </a:cubicBezTo>
                  <a:cubicBezTo>
                    <a:pt x="562" y="295"/>
                    <a:pt x="560" y="292"/>
                    <a:pt x="564" y="286"/>
                  </a:cubicBezTo>
                  <a:cubicBezTo>
                    <a:pt x="565" y="285"/>
                    <a:pt x="566" y="283"/>
                    <a:pt x="567" y="282"/>
                  </a:cubicBezTo>
                  <a:cubicBezTo>
                    <a:pt x="565" y="278"/>
                    <a:pt x="562" y="274"/>
                    <a:pt x="563" y="272"/>
                  </a:cubicBezTo>
                  <a:cubicBezTo>
                    <a:pt x="564" y="268"/>
                    <a:pt x="562" y="266"/>
                    <a:pt x="560" y="264"/>
                  </a:cubicBezTo>
                  <a:cubicBezTo>
                    <a:pt x="556" y="259"/>
                    <a:pt x="551" y="255"/>
                    <a:pt x="549" y="249"/>
                  </a:cubicBezTo>
                  <a:cubicBezTo>
                    <a:pt x="546" y="243"/>
                    <a:pt x="547" y="235"/>
                    <a:pt x="540" y="232"/>
                  </a:cubicBezTo>
                  <a:cubicBezTo>
                    <a:pt x="539" y="232"/>
                    <a:pt x="539" y="231"/>
                    <a:pt x="539" y="230"/>
                  </a:cubicBezTo>
                  <a:cubicBezTo>
                    <a:pt x="536" y="220"/>
                    <a:pt x="539" y="208"/>
                    <a:pt x="548" y="201"/>
                  </a:cubicBezTo>
                  <a:cubicBezTo>
                    <a:pt x="548" y="200"/>
                    <a:pt x="547" y="199"/>
                    <a:pt x="547" y="198"/>
                  </a:cubicBezTo>
                  <a:cubicBezTo>
                    <a:pt x="544" y="194"/>
                    <a:pt x="543" y="189"/>
                    <a:pt x="544" y="184"/>
                  </a:cubicBezTo>
                  <a:cubicBezTo>
                    <a:pt x="545" y="181"/>
                    <a:pt x="544" y="177"/>
                    <a:pt x="543" y="174"/>
                  </a:cubicBezTo>
                  <a:cubicBezTo>
                    <a:pt x="540" y="165"/>
                    <a:pt x="534" y="157"/>
                    <a:pt x="535" y="147"/>
                  </a:cubicBezTo>
                  <a:cubicBezTo>
                    <a:pt x="535" y="143"/>
                    <a:pt x="532" y="140"/>
                    <a:pt x="531" y="136"/>
                  </a:cubicBezTo>
                  <a:cubicBezTo>
                    <a:pt x="530" y="134"/>
                    <a:pt x="528" y="133"/>
                    <a:pt x="527" y="130"/>
                  </a:cubicBezTo>
                  <a:cubicBezTo>
                    <a:pt x="524" y="123"/>
                    <a:pt x="528" y="118"/>
                    <a:pt x="536" y="119"/>
                  </a:cubicBezTo>
                  <a:cubicBezTo>
                    <a:pt x="540" y="119"/>
                    <a:pt x="543" y="119"/>
                    <a:pt x="547" y="119"/>
                  </a:cubicBezTo>
                  <a:cubicBezTo>
                    <a:pt x="547" y="111"/>
                    <a:pt x="553" y="107"/>
                    <a:pt x="559" y="103"/>
                  </a:cubicBezTo>
                  <a:cubicBezTo>
                    <a:pt x="566" y="97"/>
                    <a:pt x="567" y="93"/>
                    <a:pt x="562" y="86"/>
                  </a:cubicBezTo>
                  <a:cubicBezTo>
                    <a:pt x="559" y="82"/>
                    <a:pt x="559" y="79"/>
                    <a:pt x="562" y="75"/>
                  </a:cubicBezTo>
                  <a:cubicBezTo>
                    <a:pt x="564" y="73"/>
                    <a:pt x="565" y="71"/>
                    <a:pt x="567" y="69"/>
                  </a:cubicBezTo>
                  <a:cubicBezTo>
                    <a:pt x="564" y="61"/>
                    <a:pt x="557" y="54"/>
                    <a:pt x="569" y="49"/>
                  </a:cubicBezTo>
                  <a:cubicBezTo>
                    <a:pt x="569" y="49"/>
                    <a:pt x="569" y="49"/>
                    <a:pt x="569" y="48"/>
                  </a:cubicBezTo>
                  <a:cubicBezTo>
                    <a:pt x="572" y="41"/>
                    <a:pt x="574" y="33"/>
                    <a:pt x="577" y="26"/>
                  </a:cubicBezTo>
                  <a:cubicBezTo>
                    <a:pt x="578" y="23"/>
                    <a:pt x="578" y="19"/>
                    <a:pt x="580" y="17"/>
                  </a:cubicBezTo>
                  <a:cubicBezTo>
                    <a:pt x="586" y="12"/>
                    <a:pt x="584" y="6"/>
                    <a:pt x="582" y="0"/>
                  </a:cubicBezTo>
                  <a:cubicBezTo>
                    <a:pt x="579" y="3"/>
                    <a:pt x="576" y="7"/>
                    <a:pt x="572" y="9"/>
                  </a:cubicBezTo>
                  <a:cubicBezTo>
                    <a:pt x="568" y="10"/>
                    <a:pt x="566" y="13"/>
                    <a:pt x="565" y="18"/>
                  </a:cubicBezTo>
                  <a:cubicBezTo>
                    <a:pt x="564" y="29"/>
                    <a:pt x="558" y="38"/>
                    <a:pt x="548" y="43"/>
                  </a:cubicBezTo>
                  <a:cubicBezTo>
                    <a:pt x="542" y="46"/>
                    <a:pt x="540" y="50"/>
                    <a:pt x="538" y="55"/>
                  </a:cubicBezTo>
                  <a:cubicBezTo>
                    <a:pt x="535" y="67"/>
                    <a:pt x="526" y="71"/>
                    <a:pt x="515" y="65"/>
                  </a:cubicBezTo>
                  <a:cubicBezTo>
                    <a:pt x="511" y="64"/>
                    <a:pt x="508" y="62"/>
                    <a:pt x="505" y="61"/>
                  </a:cubicBezTo>
                  <a:cubicBezTo>
                    <a:pt x="497" y="60"/>
                    <a:pt x="492" y="56"/>
                    <a:pt x="487" y="50"/>
                  </a:cubicBezTo>
                  <a:cubicBezTo>
                    <a:pt x="486" y="49"/>
                    <a:pt x="485" y="47"/>
                    <a:pt x="484" y="45"/>
                  </a:cubicBezTo>
                  <a:cubicBezTo>
                    <a:pt x="482" y="43"/>
                    <a:pt x="479" y="41"/>
                    <a:pt x="475" y="42"/>
                  </a:cubicBezTo>
                  <a:cubicBezTo>
                    <a:pt x="473" y="43"/>
                    <a:pt x="469" y="42"/>
                    <a:pt x="467" y="42"/>
                  </a:cubicBezTo>
                  <a:cubicBezTo>
                    <a:pt x="463" y="40"/>
                    <a:pt x="458" y="38"/>
                    <a:pt x="45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01370709-D6DA-49DF-B9B8-E569F26BC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3951288"/>
              <a:ext cx="1906588" cy="1581150"/>
            </a:xfrm>
            <a:custGeom>
              <a:avLst/>
              <a:gdLst>
                <a:gd name="T0" fmla="*/ 2147483646 w 512"/>
                <a:gd name="T1" fmla="*/ 2147483646 h 424"/>
                <a:gd name="T2" fmla="*/ 2147483646 w 512"/>
                <a:gd name="T3" fmla="*/ 2147483646 h 424"/>
                <a:gd name="T4" fmla="*/ 2147483646 w 512"/>
                <a:gd name="T5" fmla="*/ 2147483646 h 424"/>
                <a:gd name="T6" fmla="*/ 2147483646 w 512"/>
                <a:gd name="T7" fmla="*/ 2147483646 h 424"/>
                <a:gd name="T8" fmla="*/ 2147483646 w 512"/>
                <a:gd name="T9" fmla="*/ 2147483646 h 424"/>
                <a:gd name="T10" fmla="*/ 2147483646 w 512"/>
                <a:gd name="T11" fmla="*/ 2147483646 h 424"/>
                <a:gd name="T12" fmla="*/ 2147483646 w 512"/>
                <a:gd name="T13" fmla="*/ 2147483646 h 424"/>
                <a:gd name="T14" fmla="*/ 2147483646 w 512"/>
                <a:gd name="T15" fmla="*/ 2147483646 h 424"/>
                <a:gd name="T16" fmla="*/ 2147483646 w 512"/>
                <a:gd name="T17" fmla="*/ 2147483646 h 424"/>
                <a:gd name="T18" fmla="*/ 2147483646 w 512"/>
                <a:gd name="T19" fmla="*/ 2147483646 h 424"/>
                <a:gd name="T20" fmla="*/ 2147483646 w 512"/>
                <a:gd name="T21" fmla="*/ 2147483646 h 424"/>
                <a:gd name="T22" fmla="*/ 2147483646 w 512"/>
                <a:gd name="T23" fmla="*/ 2147483646 h 424"/>
                <a:gd name="T24" fmla="*/ 2147483646 w 512"/>
                <a:gd name="T25" fmla="*/ 2147483646 h 424"/>
                <a:gd name="T26" fmla="*/ 2147483646 w 512"/>
                <a:gd name="T27" fmla="*/ 2147483646 h 424"/>
                <a:gd name="T28" fmla="*/ 2147483646 w 512"/>
                <a:gd name="T29" fmla="*/ 2147483646 h 424"/>
                <a:gd name="T30" fmla="*/ 2147483646 w 512"/>
                <a:gd name="T31" fmla="*/ 2147483646 h 424"/>
                <a:gd name="T32" fmla="*/ 2147483646 w 512"/>
                <a:gd name="T33" fmla="*/ 2147483646 h 424"/>
                <a:gd name="T34" fmla="*/ 2147483646 w 512"/>
                <a:gd name="T35" fmla="*/ 2147483646 h 424"/>
                <a:gd name="T36" fmla="*/ 2147483646 w 512"/>
                <a:gd name="T37" fmla="*/ 2147483646 h 424"/>
                <a:gd name="T38" fmla="*/ 2147483646 w 512"/>
                <a:gd name="T39" fmla="*/ 2147483646 h 424"/>
                <a:gd name="T40" fmla="*/ 2147483646 w 512"/>
                <a:gd name="T41" fmla="*/ 2147483646 h 424"/>
                <a:gd name="T42" fmla="*/ 2147483646 w 512"/>
                <a:gd name="T43" fmla="*/ 2147483646 h 424"/>
                <a:gd name="T44" fmla="*/ 2147483646 w 512"/>
                <a:gd name="T45" fmla="*/ 2147483646 h 424"/>
                <a:gd name="T46" fmla="*/ 2147483646 w 512"/>
                <a:gd name="T47" fmla="*/ 2147483646 h 424"/>
                <a:gd name="T48" fmla="*/ 2147483646 w 512"/>
                <a:gd name="T49" fmla="*/ 2147483646 h 424"/>
                <a:gd name="T50" fmla="*/ 2147483646 w 512"/>
                <a:gd name="T51" fmla="*/ 2147483646 h 424"/>
                <a:gd name="T52" fmla="*/ 2147483646 w 512"/>
                <a:gd name="T53" fmla="*/ 2147483646 h 424"/>
                <a:gd name="T54" fmla="*/ 2147483646 w 512"/>
                <a:gd name="T55" fmla="*/ 2147483646 h 424"/>
                <a:gd name="T56" fmla="*/ 2147483646 w 512"/>
                <a:gd name="T57" fmla="*/ 2147483646 h 424"/>
                <a:gd name="T58" fmla="*/ 2147483646 w 512"/>
                <a:gd name="T59" fmla="*/ 2147483646 h 424"/>
                <a:gd name="T60" fmla="*/ 2147483646 w 512"/>
                <a:gd name="T61" fmla="*/ 2147483646 h 424"/>
                <a:gd name="T62" fmla="*/ 2147483646 w 512"/>
                <a:gd name="T63" fmla="*/ 2147483646 h 424"/>
                <a:gd name="T64" fmla="*/ 0 w 512"/>
                <a:gd name="T65" fmla="*/ 2147483646 h 424"/>
                <a:gd name="T66" fmla="*/ 2147483646 w 512"/>
                <a:gd name="T67" fmla="*/ 2147483646 h 424"/>
                <a:gd name="T68" fmla="*/ 2147483646 w 512"/>
                <a:gd name="T69" fmla="*/ 2147483646 h 424"/>
                <a:gd name="T70" fmla="*/ 2147483646 w 512"/>
                <a:gd name="T71" fmla="*/ 2147483646 h 424"/>
                <a:gd name="T72" fmla="*/ 2147483646 w 512"/>
                <a:gd name="T73" fmla="*/ 2147483646 h 424"/>
                <a:gd name="T74" fmla="*/ 2147483646 w 512"/>
                <a:gd name="T75" fmla="*/ 2147483646 h 424"/>
                <a:gd name="T76" fmla="*/ 2147483646 w 512"/>
                <a:gd name="T77" fmla="*/ 2147483646 h 424"/>
                <a:gd name="T78" fmla="*/ 2147483646 w 512"/>
                <a:gd name="T79" fmla="*/ 2147483646 h 424"/>
                <a:gd name="T80" fmla="*/ 2147483646 w 512"/>
                <a:gd name="T81" fmla="*/ 2147483646 h 424"/>
                <a:gd name="T82" fmla="*/ 2147483646 w 512"/>
                <a:gd name="T83" fmla="*/ 2147483646 h 424"/>
                <a:gd name="T84" fmla="*/ 2147483646 w 512"/>
                <a:gd name="T85" fmla="*/ 2147483646 h 424"/>
                <a:gd name="T86" fmla="*/ 2147483646 w 512"/>
                <a:gd name="T87" fmla="*/ 2147483646 h 424"/>
                <a:gd name="T88" fmla="*/ 2147483646 w 512"/>
                <a:gd name="T89" fmla="*/ 2147483646 h 424"/>
                <a:gd name="T90" fmla="*/ 2147483646 w 512"/>
                <a:gd name="T91" fmla="*/ 2147483646 h 424"/>
                <a:gd name="T92" fmla="*/ 2147483646 w 512"/>
                <a:gd name="T93" fmla="*/ 2147483646 h 424"/>
                <a:gd name="T94" fmla="*/ 2147483646 w 512"/>
                <a:gd name="T95" fmla="*/ 2147483646 h 424"/>
                <a:gd name="T96" fmla="*/ 2147483646 w 512"/>
                <a:gd name="T97" fmla="*/ 2147483646 h 424"/>
                <a:gd name="T98" fmla="*/ 2147483646 w 512"/>
                <a:gd name="T99" fmla="*/ 2147483646 h 424"/>
                <a:gd name="T100" fmla="*/ 2147483646 w 512"/>
                <a:gd name="T101" fmla="*/ 2147483646 h 424"/>
                <a:gd name="T102" fmla="*/ 2147483646 w 512"/>
                <a:gd name="T103" fmla="*/ 2147483646 h 424"/>
                <a:gd name="T104" fmla="*/ 2147483646 w 512"/>
                <a:gd name="T105" fmla="*/ 2147483646 h 424"/>
                <a:gd name="T106" fmla="*/ 2147483646 w 512"/>
                <a:gd name="T107" fmla="*/ 2147483646 h 424"/>
                <a:gd name="T108" fmla="*/ 2147483646 w 512"/>
                <a:gd name="T109" fmla="*/ 2147483646 h 424"/>
                <a:gd name="T110" fmla="*/ 2147483646 w 512"/>
                <a:gd name="T111" fmla="*/ 2147483646 h 424"/>
                <a:gd name="T112" fmla="*/ 2147483646 w 512"/>
                <a:gd name="T113" fmla="*/ 2147483646 h 424"/>
                <a:gd name="T114" fmla="*/ 2147483646 w 512"/>
                <a:gd name="T115" fmla="*/ 2147483646 h 424"/>
                <a:gd name="T116" fmla="*/ 2147483646 w 512"/>
                <a:gd name="T117" fmla="*/ 2147483646 h 424"/>
                <a:gd name="T118" fmla="*/ 2147483646 w 512"/>
                <a:gd name="T119" fmla="*/ 2147483646 h 4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2" h="424">
                  <a:moveTo>
                    <a:pt x="509" y="82"/>
                  </a:moveTo>
                  <a:cubicBezTo>
                    <a:pt x="503" y="80"/>
                    <a:pt x="498" y="78"/>
                    <a:pt x="492" y="76"/>
                  </a:cubicBezTo>
                  <a:cubicBezTo>
                    <a:pt x="492" y="74"/>
                    <a:pt x="492" y="73"/>
                    <a:pt x="492" y="71"/>
                  </a:cubicBezTo>
                  <a:cubicBezTo>
                    <a:pt x="493" y="67"/>
                    <a:pt x="496" y="63"/>
                    <a:pt x="491" y="59"/>
                  </a:cubicBezTo>
                  <a:cubicBezTo>
                    <a:pt x="487" y="57"/>
                    <a:pt x="486" y="52"/>
                    <a:pt x="481" y="51"/>
                  </a:cubicBezTo>
                  <a:cubicBezTo>
                    <a:pt x="477" y="50"/>
                    <a:pt x="474" y="47"/>
                    <a:pt x="471" y="44"/>
                  </a:cubicBezTo>
                  <a:cubicBezTo>
                    <a:pt x="466" y="39"/>
                    <a:pt x="467" y="33"/>
                    <a:pt x="464" y="26"/>
                  </a:cubicBezTo>
                  <a:cubicBezTo>
                    <a:pt x="462" y="26"/>
                    <a:pt x="457" y="25"/>
                    <a:pt x="456" y="27"/>
                  </a:cubicBezTo>
                  <a:cubicBezTo>
                    <a:pt x="452" y="33"/>
                    <a:pt x="446" y="31"/>
                    <a:pt x="441" y="30"/>
                  </a:cubicBezTo>
                  <a:cubicBezTo>
                    <a:pt x="438" y="29"/>
                    <a:pt x="434" y="27"/>
                    <a:pt x="432" y="28"/>
                  </a:cubicBezTo>
                  <a:cubicBezTo>
                    <a:pt x="426" y="30"/>
                    <a:pt x="423" y="27"/>
                    <a:pt x="420" y="24"/>
                  </a:cubicBezTo>
                  <a:cubicBezTo>
                    <a:pt x="417" y="21"/>
                    <a:pt x="414" y="17"/>
                    <a:pt x="411" y="14"/>
                  </a:cubicBezTo>
                  <a:cubicBezTo>
                    <a:pt x="405" y="15"/>
                    <a:pt x="399" y="20"/>
                    <a:pt x="394" y="12"/>
                  </a:cubicBezTo>
                  <a:cubicBezTo>
                    <a:pt x="394" y="12"/>
                    <a:pt x="393" y="12"/>
                    <a:pt x="392" y="12"/>
                  </a:cubicBezTo>
                  <a:cubicBezTo>
                    <a:pt x="382" y="13"/>
                    <a:pt x="372" y="15"/>
                    <a:pt x="362" y="17"/>
                  </a:cubicBezTo>
                  <a:cubicBezTo>
                    <a:pt x="358" y="18"/>
                    <a:pt x="354" y="20"/>
                    <a:pt x="350" y="22"/>
                  </a:cubicBezTo>
                  <a:cubicBezTo>
                    <a:pt x="342" y="24"/>
                    <a:pt x="339" y="22"/>
                    <a:pt x="338" y="14"/>
                  </a:cubicBezTo>
                  <a:cubicBezTo>
                    <a:pt x="338" y="8"/>
                    <a:pt x="336" y="5"/>
                    <a:pt x="331" y="3"/>
                  </a:cubicBezTo>
                  <a:cubicBezTo>
                    <a:pt x="326" y="0"/>
                    <a:pt x="321" y="0"/>
                    <a:pt x="315" y="3"/>
                  </a:cubicBezTo>
                  <a:cubicBezTo>
                    <a:pt x="313" y="6"/>
                    <a:pt x="311" y="10"/>
                    <a:pt x="310" y="14"/>
                  </a:cubicBezTo>
                  <a:cubicBezTo>
                    <a:pt x="307" y="20"/>
                    <a:pt x="305" y="21"/>
                    <a:pt x="299" y="20"/>
                  </a:cubicBezTo>
                  <a:cubicBezTo>
                    <a:pt x="294" y="20"/>
                    <a:pt x="290" y="18"/>
                    <a:pt x="287" y="17"/>
                  </a:cubicBezTo>
                  <a:cubicBezTo>
                    <a:pt x="285" y="20"/>
                    <a:pt x="284" y="24"/>
                    <a:pt x="282" y="25"/>
                  </a:cubicBezTo>
                  <a:cubicBezTo>
                    <a:pt x="275" y="26"/>
                    <a:pt x="272" y="32"/>
                    <a:pt x="268" y="36"/>
                  </a:cubicBezTo>
                  <a:cubicBezTo>
                    <a:pt x="271" y="41"/>
                    <a:pt x="270" y="44"/>
                    <a:pt x="266" y="48"/>
                  </a:cubicBezTo>
                  <a:cubicBezTo>
                    <a:pt x="265" y="49"/>
                    <a:pt x="264" y="51"/>
                    <a:pt x="264" y="53"/>
                  </a:cubicBezTo>
                  <a:cubicBezTo>
                    <a:pt x="262" y="63"/>
                    <a:pt x="258" y="68"/>
                    <a:pt x="247" y="68"/>
                  </a:cubicBezTo>
                  <a:cubicBezTo>
                    <a:pt x="238" y="69"/>
                    <a:pt x="232" y="68"/>
                    <a:pt x="226" y="60"/>
                  </a:cubicBezTo>
                  <a:cubicBezTo>
                    <a:pt x="225" y="58"/>
                    <a:pt x="222" y="56"/>
                    <a:pt x="220" y="54"/>
                  </a:cubicBezTo>
                  <a:cubicBezTo>
                    <a:pt x="218" y="59"/>
                    <a:pt x="217" y="63"/>
                    <a:pt x="214" y="66"/>
                  </a:cubicBezTo>
                  <a:cubicBezTo>
                    <a:pt x="211" y="70"/>
                    <a:pt x="207" y="66"/>
                    <a:pt x="203" y="64"/>
                  </a:cubicBezTo>
                  <a:cubicBezTo>
                    <a:pt x="204" y="67"/>
                    <a:pt x="205" y="69"/>
                    <a:pt x="206" y="71"/>
                  </a:cubicBezTo>
                  <a:cubicBezTo>
                    <a:pt x="211" y="77"/>
                    <a:pt x="211" y="78"/>
                    <a:pt x="206" y="85"/>
                  </a:cubicBezTo>
                  <a:cubicBezTo>
                    <a:pt x="206" y="86"/>
                    <a:pt x="205" y="87"/>
                    <a:pt x="204" y="88"/>
                  </a:cubicBezTo>
                  <a:cubicBezTo>
                    <a:pt x="199" y="95"/>
                    <a:pt x="187" y="97"/>
                    <a:pt x="180" y="92"/>
                  </a:cubicBezTo>
                  <a:cubicBezTo>
                    <a:pt x="174" y="88"/>
                    <a:pt x="159" y="91"/>
                    <a:pt x="157" y="98"/>
                  </a:cubicBezTo>
                  <a:cubicBezTo>
                    <a:pt x="155" y="108"/>
                    <a:pt x="146" y="112"/>
                    <a:pt x="141" y="119"/>
                  </a:cubicBezTo>
                  <a:cubicBezTo>
                    <a:pt x="140" y="121"/>
                    <a:pt x="138" y="122"/>
                    <a:pt x="136" y="123"/>
                  </a:cubicBezTo>
                  <a:cubicBezTo>
                    <a:pt x="135" y="122"/>
                    <a:pt x="134" y="122"/>
                    <a:pt x="133" y="121"/>
                  </a:cubicBezTo>
                  <a:cubicBezTo>
                    <a:pt x="131" y="113"/>
                    <a:pt x="128" y="107"/>
                    <a:pt x="117" y="110"/>
                  </a:cubicBezTo>
                  <a:cubicBezTo>
                    <a:pt x="117" y="110"/>
                    <a:pt x="116" y="110"/>
                    <a:pt x="116" y="109"/>
                  </a:cubicBezTo>
                  <a:cubicBezTo>
                    <a:pt x="110" y="105"/>
                    <a:pt x="103" y="106"/>
                    <a:pt x="97" y="108"/>
                  </a:cubicBezTo>
                  <a:cubicBezTo>
                    <a:pt x="96" y="108"/>
                    <a:pt x="95" y="108"/>
                    <a:pt x="94" y="108"/>
                  </a:cubicBezTo>
                  <a:cubicBezTo>
                    <a:pt x="88" y="103"/>
                    <a:pt x="94" y="97"/>
                    <a:pt x="92" y="91"/>
                  </a:cubicBezTo>
                  <a:cubicBezTo>
                    <a:pt x="91" y="93"/>
                    <a:pt x="90" y="94"/>
                    <a:pt x="89" y="95"/>
                  </a:cubicBezTo>
                  <a:cubicBezTo>
                    <a:pt x="82" y="102"/>
                    <a:pt x="82" y="109"/>
                    <a:pt x="89" y="116"/>
                  </a:cubicBezTo>
                  <a:cubicBezTo>
                    <a:pt x="92" y="120"/>
                    <a:pt x="93" y="125"/>
                    <a:pt x="93" y="128"/>
                  </a:cubicBezTo>
                  <a:cubicBezTo>
                    <a:pt x="86" y="133"/>
                    <a:pt x="80" y="137"/>
                    <a:pt x="75" y="142"/>
                  </a:cubicBezTo>
                  <a:cubicBezTo>
                    <a:pt x="72" y="145"/>
                    <a:pt x="71" y="150"/>
                    <a:pt x="69" y="154"/>
                  </a:cubicBezTo>
                  <a:cubicBezTo>
                    <a:pt x="65" y="160"/>
                    <a:pt x="60" y="162"/>
                    <a:pt x="54" y="162"/>
                  </a:cubicBezTo>
                  <a:cubicBezTo>
                    <a:pt x="51" y="162"/>
                    <a:pt x="49" y="162"/>
                    <a:pt x="46" y="163"/>
                  </a:cubicBezTo>
                  <a:cubicBezTo>
                    <a:pt x="39" y="164"/>
                    <a:pt x="32" y="166"/>
                    <a:pt x="24" y="168"/>
                  </a:cubicBezTo>
                  <a:cubicBezTo>
                    <a:pt x="24" y="169"/>
                    <a:pt x="23" y="171"/>
                    <a:pt x="23" y="173"/>
                  </a:cubicBezTo>
                  <a:cubicBezTo>
                    <a:pt x="22" y="174"/>
                    <a:pt x="22" y="176"/>
                    <a:pt x="21" y="178"/>
                  </a:cubicBezTo>
                  <a:cubicBezTo>
                    <a:pt x="20" y="183"/>
                    <a:pt x="16" y="179"/>
                    <a:pt x="14" y="180"/>
                  </a:cubicBezTo>
                  <a:cubicBezTo>
                    <a:pt x="10" y="184"/>
                    <a:pt x="8" y="187"/>
                    <a:pt x="6" y="190"/>
                  </a:cubicBezTo>
                  <a:cubicBezTo>
                    <a:pt x="8" y="194"/>
                    <a:pt x="11" y="199"/>
                    <a:pt x="10" y="203"/>
                  </a:cubicBezTo>
                  <a:cubicBezTo>
                    <a:pt x="7" y="209"/>
                    <a:pt x="10" y="213"/>
                    <a:pt x="13" y="217"/>
                  </a:cubicBezTo>
                  <a:cubicBezTo>
                    <a:pt x="16" y="220"/>
                    <a:pt x="18" y="224"/>
                    <a:pt x="19" y="230"/>
                  </a:cubicBezTo>
                  <a:cubicBezTo>
                    <a:pt x="21" y="228"/>
                    <a:pt x="22" y="227"/>
                    <a:pt x="23" y="226"/>
                  </a:cubicBezTo>
                  <a:cubicBezTo>
                    <a:pt x="28" y="223"/>
                    <a:pt x="32" y="224"/>
                    <a:pt x="33" y="229"/>
                  </a:cubicBezTo>
                  <a:cubicBezTo>
                    <a:pt x="34" y="231"/>
                    <a:pt x="34" y="233"/>
                    <a:pt x="33" y="235"/>
                  </a:cubicBezTo>
                  <a:cubicBezTo>
                    <a:pt x="32" y="240"/>
                    <a:pt x="30" y="245"/>
                    <a:pt x="30" y="250"/>
                  </a:cubicBezTo>
                  <a:cubicBezTo>
                    <a:pt x="30" y="258"/>
                    <a:pt x="25" y="262"/>
                    <a:pt x="18" y="264"/>
                  </a:cubicBezTo>
                  <a:cubicBezTo>
                    <a:pt x="16" y="265"/>
                    <a:pt x="14" y="265"/>
                    <a:pt x="13" y="266"/>
                  </a:cubicBezTo>
                  <a:cubicBezTo>
                    <a:pt x="9" y="273"/>
                    <a:pt x="12" y="283"/>
                    <a:pt x="0" y="285"/>
                  </a:cubicBezTo>
                  <a:cubicBezTo>
                    <a:pt x="1" y="288"/>
                    <a:pt x="2" y="290"/>
                    <a:pt x="3" y="293"/>
                  </a:cubicBezTo>
                  <a:cubicBezTo>
                    <a:pt x="11" y="290"/>
                    <a:pt x="19" y="286"/>
                    <a:pt x="27" y="283"/>
                  </a:cubicBezTo>
                  <a:cubicBezTo>
                    <a:pt x="31" y="281"/>
                    <a:pt x="35" y="280"/>
                    <a:pt x="38" y="283"/>
                  </a:cubicBezTo>
                  <a:cubicBezTo>
                    <a:pt x="42" y="290"/>
                    <a:pt x="49" y="296"/>
                    <a:pt x="48" y="306"/>
                  </a:cubicBezTo>
                  <a:cubicBezTo>
                    <a:pt x="47" y="308"/>
                    <a:pt x="47" y="310"/>
                    <a:pt x="47" y="313"/>
                  </a:cubicBezTo>
                  <a:cubicBezTo>
                    <a:pt x="57" y="313"/>
                    <a:pt x="63" y="318"/>
                    <a:pt x="67" y="326"/>
                  </a:cubicBezTo>
                  <a:cubicBezTo>
                    <a:pt x="74" y="326"/>
                    <a:pt x="80" y="327"/>
                    <a:pt x="85" y="328"/>
                  </a:cubicBezTo>
                  <a:cubicBezTo>
                    <a:pt x="92" y="328"/>
                    <a:pt x="97" y="332"/>
                    <a:pt x="101" y="336"/>
                  </a:cubicBezTo>
                  <a:cubicBezTo>
                    <a:pt x="101" y="341"/>
                    <a:pt x="101" y="345"/>
                    <a:pt x="101" y="350"/>
                  </a:cubicBezTo>
                  <a:cubicBezTo>
                    <a:pt x="106" y="349"/>
                    <a:pt x="110" y="349"/>
                    <a:pt x="112" y="348"/>
                  </a:cubicBezTo>
                  <a:cubicBezTo>
                    <a:pt x="119" y="354"/>
                    <a:pt x="124" y="359"/>
                    <a:pt x="128" y="364"/>
                  </a:cubicBezTo>
                  <a:cubicBezTo>
                    <a:pt x="136" y="361"/>
                    <a:pt x="142" y="354"/>
                    <a:pt x="149" y="360"/>
                  </a:cubicBezTo>
                  <a:cubicBezTo>
                    <a:pt x="154" y="355"/>
                    <a:pt x="154" y="355"/>
                    <a:pt x="159" y="359"/>
                  </a:cubicBezTo>
                  <a:cubicBezTo>
                    <a:pt x="161" y="360"/>
                    <a:pt x="163" y="360"/>
                    <a:pt x="165" y="361"/>
                  </a:cubicBezTo>
                  <a:cubicBezTo>
                    <a:pt x="170" y="364"/>
                    <a:pt x="175" y="366"/>
                    <a:pt x="179" y="370"/>
                  </a:cubicBezTo>
                  <a:cubicBezTo>
                    <a:pt x="181" y="372"/>
                    <a:pt x="180" y="377"/>
                    <a:pt x="180" y="382"/>
                  </a:cubicBezTo>
                  <a:cubicBezTo>
                    <a:pt x="185" y="384"/>
                    <a:pt x="192" y="387"/>
                    <a:pt x="198" y="390"/>
                  </a:cubicBezTo>
                  <a:cubicBezTo>
                    <a:pt x="200" y="391"/>
                    <a:pt x="202" y="393"/>
                    <a:pt x="203" y="395"/>
                  </a:cubicBezTo>
                  <a:cubicBezTo>
                    <a:pt x="206" y="399"/>
                    <a:pt x="209" y="404"/>
                    <a:pt x="213" y="408"/>
                  </a:cubicBezTo>
                  <a:cubicBezTo>
                    <a:pt x="215" y="410"/>
                    <a:pt x="217" y="412"/>
                    <a:pt x="217" y="416"/>
                  </a:cubicBezTo>
                  <a:cubicBezTo>
                    <a:pt x="217" y="422"/>
                    <a:pt x="221" y="424"/>
                    <a:pt x="227" y="421"/>
                  </a:cubicBezTo>
                  <a:cubicBezTo>
                    <a:pt x="230" y="420"/>
                    <a:pt x="234" y="419"/>
                    <a:pt x="237" y="418"/>
                  </a:cubicBezTo>
                  <a:cubicBezTo>
                    <a:pt x="239" y="417"/>
                    <a:pt x="240" y="417"/>
                    <a:pt x="241" y="416"/>
                  </a:cubicBezTo>
                  <a:cubicBezTo>
                    <a:pt x="245" y="410"/>
                    <a:pt x="250" y="404"/>
                    <a:pt x="255" y="398"/>
                  </a:cubicBezTo>
                  <a:cubicBezTo>
                    <a:pt x="258" y="394"/>
                    <a:pt x="261" y="391"/>
                    <a:pt x="264" y="387"/>
                  </a:cubicBezTo>
                  <a:cubicBezTo>
                    <a:pt x="265" y="385"/>
                    <a:pt x="267" y="384"/>
                    <a:pt x="267" y="382"/>
                  </a:cubicBezTo>
                  <a:cubicBezTo>
                    <a:pt x="268" y="377"/>
                    <a:pt x="271" y="377"/>
                    <a:pt x="275" y="377"/>
                  </a:cubicBezTo>
                  <a:cubicBezTo>
                    <a:pt x="286" y="376"/>
                    <a:pt x="297" y="376"/>
                    <a:pt x="309" y="375"/>
                  </a:cubicBezTo>
                  <a:cubicBezTo>
                    <a:pt x="309" y="366"/>
                    <a:pt x="315" y="358"/>
                    <a:pt x="315" y="348"/>
                  </a:cubicBezTo>
                  <a:cubicBezTo>
                    <a:pt x="315" y="341"/>
                    <a:pt x="320" y="333"/>
                    <a:pt x="319" y="325"/>
                  </a:cubicBezTo>
                  <a:cubicBezTo>
                    <a:pt x="319" y="324"/>
                    <a:pt x="320" y="323"/>
                    <a:pt x="320" y="323"/>
                  </a:cubicBezTo>
                  <a:cubicBezTo>
                    <a:pt x="324" y="314"/>
                    <a:pt x="332" y="314"/>
                    <a:pt x="339" y="313"/>
                  </a:cubicBezTo>
                  <a:cubicBezTo>
                    <a:pt x="342" y="313"/>
                    <a:pt x="346" y="314"/>
                    <a:pt x="347" y="313"/>
                  </a:cubicBezTo>
                  <a:cubicBezTo>
                    <a:pt x="351" y="309"/>
                    <a:pt x="355" y="310"/>
                    <a:pt x="359" y="312"/>
                  </a:cubicBezTo>
                  <a:cubicBezTo>
                    <a:pt x="362" y="314"/>
                    <a:pt x="365" y="314"/>
                    <a:pt x="368" y="311"/>
                  </a:cubicBezTo>
                  <a:cubicBezTo>
                    <a:pt x="371" y="309"/>
                    <a:pt x="374" y="309"/>
                    <a:pt x="377" y="307"/>
                  </a:cubicBezTo>
                  <a:cubicBezTo>
                    <a:pt x="384" y="304"/>
                    <a:pt x="388" y="297"/>
                    <a:pt x="390" y="289"/>
                  </a:cubicBezTo>
                  <a:cubicBezTo>
                    <a:pt x="391" y="287"/>
                    <a:pt x="392" y="284"/>
                    <a:pt x="393" y="282"/>
                  </a:cubicBezTo>
                  <a:cubicBezTo>
                    <a:pt x="402" y="273"/>
                    <a:pt x="395" y="262"/>
                    <a:pt x="397" y="252"/>
                  </a:cubicBezTo>
                  <a:cubicBezTo>
                    <a:pt x="391" y="244"/>
                    <a:pt x="398" y="237"/>
                    <a:pt x="401" y="231"/>
                  </a:cubicBezTo>
                  <a:cubicBezTo>
                    <a:pt x="403" y="228"/>
                    <a:pt x="404" y="226"/>
                    <a:pt x="403" y="222"/>
                  </a:cubicBezTo>
                  <a:cubicBezTo>
                    <a:pt x="403" y="216"/>
                    <a:pt x="404" y="210"/>
                    <a:pt x="407" y="203"/>
                  </a:cubicBezTo>
                  <a:cubicBezTo>
                    <a:pt x="410" y="199"/>
                    <a:pt x="409" y="194"/>
                    <a:pt x="409" y="189"/>
                  </a:cubicBezTo>
                  <a:cubicBezTo>
                    <a:pt x="409" y="183"/>
                    <a:pt x="408" y="177"/>
                    <a:pt x="409" y="172"/>
                  </a:cubicBezTo>
                  <a:cubicBezTo>
                    <a:pt x="411" y="168"/>
                    <a:pt x="416" y="165"/>
                    <a:pt x="419" y="161"/>
                  </a:cubicBezTo>
                  <a:cubicBezTo>
                    <a:pt x="421" y="159"/>
                    <a:pt x="422" y="156"/>
                    <a:pt x="423" y="154"/>
                  </a:cubicBezTo>
                  <a:cubicBezTo>
                    <a:pt x="424" y="148"/>
                    <a:pt x="427" y="144"/>
                    <a:pt x="433" y="142"/>
                  </a:cubicBezTo>
                  <a:cubicBezTo>
                    <a:pt x="436" y="141"/>
                    <a:pt x="439" y="140"/>
                    <a:pt x="441" y="141"/>
                  </a:cubicBezTo>
                  <a:cubicBezTo>
                    <a:pt x="452" y="142"/>
                    <a:pt x="460" y="135"/>
                    <a:pt x="469" y="132"/>
                  </a:cubicBezTo>
                  <a:cubicBezTo>
                    <a:pt x="476" y="129"/>
                    <a:pt x="483" y="124"/>
                    <a:pt x="491" y="122"/>
                  </a:cubicBezTo>
                  <a:cubicBezTo>
                    <a:pt x="496" y="122"/>
                    <a:pt x="500" y="119"/>
                    <a:pt x="502" y="114"/>
                  </a:cubicBezTo>
                  <a:cubicBezTo>
                    <a:pt x="505" y="108"/>
                    <a:pt x="508" y="103"/>
                    <a:pt x="511" y="98"/>
                  </a:cubicBezTo>
                  <a:cubicBezTo>
                    <a:pt x="512" y="96"/>
                    <a:pt x="512" y="94"/>
                    <a:pt x="512" y="92"/>
                  </a:cubicBezTo>
                  <a:cubicBezTo>
                    <a:pt x="511" y="88"/>
                    <a:pt x="510" y="85"/>
                    <a:pt x="509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29AD39F3-8427-4A21-9434-2D230B6E2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1874838"/>
              <a:ext cx="1720850" cy="1244600"/>
            </a:xfrm>
            <a:custGeom>
              <a:avLst/>
              <a:gdLst>
                <a:gd name="T0" fmla="*/ 2147483646 w 462"/>
                <a:gd name="T1" fmla="*/ 2147483646 h 334"/>
                <a:gd name="T2" fmla="*/ 2147483646 w 462"/>
                <a:gd name="T3" fmla="*/ 2147483646 h 334"/>
                <a:gd name="T4" fmla="*/ 2147483646 w 462"/>
                <a:gd name="T5" fmla="*/ 2147483646 h 334"/>
                <a:gd name="T6" fmla="*/ 2147483646 w 462"/>
                <a:gd name="T7" fmla="*/ 2147483646 h 334"/>
                <a:gd name="T8" fmla="*/ 2147483646 w 462"/>
                <a:gd name="T9" fmla="*/ 2147483646 h 334"/>
                <a:gd name="T10" fmla="*/ 2147483646 w 462"/>
                <a:gd name="T11" fmla="*/ 2147483646 h 334"/>
                <a:gd name="T12" fmla="*/ 2147483646 w 462"/>
                <a:gd name="T13" fmla="*/ 2147483646 h 334"/>
                <a:gd name="T14" fmla="*/ 2147483646 w 462"/>
                <a:gd name="T15" fmla="*/ 2147483646 h 334"/>
                <a:gd name="T16" fmla="*/ 2147483646 w 462"/>
                <a:gd name="T17" fmla="*/ 2147483646 h 334"/>
                <a:gd name="T18" fmla="*/ 2147483646 w 462"/>
                <a:gd name="T19" fmla="*/ 2147483646 h 334"/>
                <a:gd name="T20" fmla="*/ 2147483646 w 462"/>
                <a:gd name="T21" fmla="*/ 2147483646 h 334"/>
                <a:gd name="T22" fmla="*/ 2147483646 w 462"/>
                <a:gd name="T23" fmla="*/ 2147483646 h 334"/>
                <a:gd name="T24" fmla="*/ 2147483646 w 462"/>
                <a:gd name="T25" fmla="*/ 2147483646 h 334"/>
                <a:gd name="T26" fmla="*/ 2147483646 w 462"/>
                <a:gd name="T27" fmla="*/ 2147483646 h 334"/>
                <a:gd name="T28" fmla="*/ 2147483646 w 462"/>
                <a:gd name="T29" fmla="*/ 2147483646 h 334"/>
                <a:gd name="T30" fmla="*/ 2147483646 w 462"/>
                <a:gd name="T31" fmla="*/ 2147483646 h 334"/>
                <a:gd name="T32" fmla="*/ 2147483646 w 462"/>
                <a:gd name="T33" fmla="*/ 2147483646 h 334"/>
                <a:gd name="T34" fmla="*/ 2147483646 w 462"/>
                <a:gd name="T35" fmla="*/ 2147483646 h 334"/>
                <a:gd name="T36" fmla="*/ 2147483646 w 462"/>
                <a:gd name="T37" fmla="*/ 2147483646 h 334"/>
                <a:gd name="T38" fmla="*/ 2147483646 w 462"/>
                <a:gd name="T39" fmla="*/ 2147483646 h 334"/>
                <a:gd name="T40" fmla="*/ 2147483646 w 462"/>
                <a:gd name="T41" fmla="*/ 2147483646 h 334"/>
                <a:gd name="T42" fmla="*/ 2147483646 w 462"/>
                <a:gd name="T43" fmla="*/ 2147483646 h 334"/>
                <a:gd name="T44" fmla="*/ 2147483646 w 462"/>
                <a:gd name="T45" fmla="*/ 2147483646 h 334"/>
                <a:gd name="T46" fmla="*/ 2147483646 w 462"/>
                <a:gd name="T47" fmla="*/ 2147483646 h 334"/>
                <a:gd name="T48" fmla="*/ 2147483646 w 462"/>
                <a:gd name="T49" fmla="*/ 2147483646 h 334"/>
                <a:gd name="T50" fmla="*/ 2147483646 w 462"/>
                <a:gd name="T51" fmla="*/ 2147483646 h 334"/>
                <a:gd name="T52" fmla="*/ 2147483646 w 462"/>
                <a:gd name="T53" fmla="*/ 2147483646 h 334"/>
                <a:gd name="T54" fmla="*/ 2147483646 w 462"/>
                <a:gd name="T55" fmla="*/ 2147483646 h 334"/>
                <a:gd name="T56" fmla="*/ 2147483646 w 462"/>
                <a:gd name="T57" fmla="*/ 2147483646 h 334"/>
                <a:gd name="T58" fmla="*/ 2147483646 w 462"/>
                <a:gd name="T59" fmla="*/ 2147483646 h 334"/>
                <a:gd name="T60" fmla="*/ 2147483646 w 462"/>
                <a:gd name="T61" fmla="*/ 2147483646 h 334"/>
                <a:gd name="T62" fmla="*/ 2147483646 w 462"/>
                <a:gd name="T63" fmla="*/ 2147483646 h 334"/>
                <a:gd name="T64" fmla="*/ 2147483646 w 462"/>
                <a:gd name="T65" fmla="*/ 2147483646 h 334"/>
                <a:gd name="T66" fmla="*/ 2147483646 w 462"/>
                <a:gd name="T67" fmla="*/ 2147483646 h 334"/>
                <a:gd name="T68" fmla="*/ 2147483646 w 462"/>
                <a:gd name="T69" fmla="*/ 2147483646 h 334"/>
                <a:gd name="T70" fmla="*/ 2147483646 w 462"/>
                <a:gd name="T71" fmla="*/ 2147483646 h 334"/>
                <a:gd name="T72" fmla="*/ 2147483646 w 462"/>
                <a:gd name="T73" fmla="*/ 2147483646 h 334"/>
                <a:gd name="T74" fmla="*/ 2147483646 w 462"/>
                <a:gd name="T75" fmla="*/ 2147483646 h 334"/>
                <a:gd name="T76" fmla="*/ 2147483646 w 462"/>
                <a:gd name="T77" fmla="*/ 2147483646 h 334"/>
                <a:gd name="T78" fmla="*/ 2147483646 w 462"/>
                <a:gd name="T79" fmla="*/ 2147483646 h 334"/>
                <a:gd name="T80" fmla="*/ 2147483646 w 462"/>
                <a:gd name="T81" fmla="*/ 2147483646 h 334"/>
                <a:gd name="T82" fmla="*/ 2147483646 w 462"/>
                <a:gd name="T83" fmla="*/ 2147483646 h 334"/>
                <a:gd name="T84" fmla="*/ 2147483646 w 462"/>
                <a:gd name="T85" fmla="*/ 2147483646 h 334"/>
                <a:gd name="T86" fmla="*/ 2147483646 w 462"/>
                <a:gd name="T87" fmla="*/ 2147483646 h 334"/>
                <a:gd name="T88" fmla="*/ 2147483646 w 462"/>
                <a:gd name="T89" fmla="*/ 2147483646 h 334"/>
                <a:gd name="T90" fmla="*/ 2147483646 w 462"/>
                <a:gd name="T91" fmla="*/ 2147483646 h 334"/>
                <a:gd name="T92" fmla="*/ 2147483646 w 462"/>
                <a:gd name="T93" fmla="*/ 2147483646 h 334"/>
                <a:gd name="T94" fmla="*/ 2147483646 w 462"/>
                <a:gd name="T95" fmla="*/ 2147483646 h 334"/>
                <a:gd name="T96" fmla="*/ 2147483646 w 462"/>
                <a:gd name="T97" fmla="*/ 2147483646 h 334"/>
                <a:gd name="T98" fmla="*/ 2147483646 w 462"/>
                <a:gd name="T99" fmla="*/ 2147483646 h 334"/>
                <a:gd name="T100" fmla="*/ 2147483646 w 462"/>
                <a:gd name="T101" fmla="*/ 2147483646 h 334"/>
                <a:gd name="T102" fmla="*/ 2147483646 w 462"/>
                <a:gd name="T103" fmla="*/ 2147483646 h 334"/>
                <a:gd name="T104" fmla="*/ 2147483646 w 462"/>
                <a:gd name="T105" fmla="*/ 2147483646 h 334"/>
                <a:gd name="T106" fmla="*/ 2147483646 w 462"/>
                <a:gd name="T107" fmla="*/ 2147483646 h 334"/>
                <a:gd name="T108" fmla="*/ 2147483646 w 462"/>
                <a:gd name="T109" fmla="*/ 2147483646 h 334"/>
                <a:gd name="T110" fmla="*/ 2147483646 w 462"/>
                <a:gd name="T111" fmla="*/ 2147483646 h 334"/>
                <a:gd name="T112" fmla="*/ 2147483646 w 462"/>
                <a:gd name="T113" fmla="*/ 2147483646 h 3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2" h="334">
                  <a:moveTo>
                    <a:pt x="9" y="122"/>
                  </a:moveTo>
                  <a:cubicBezTo>
                    <a:pt x="16" y="119"/>
                    <a:pt x="18" y="123"/>
                    <a:pt x="20" y="128"/>
                  </a:cubicBezTo>
                  <a:cubicBezTo>
                    <a:pt x="21" y="130"/>
                    <a:pt x="22" y="133"/>
                    <a:pt x="24" y="134"/>
                  </a:cubicBezTo>
                  <a:cubicBezTo>
                    <a:pt x="32" y="142"/>
                    <a:pt x="37" y="151"/>
                    <a:pt x="39" y="162"/>
                  </a:cubicBezTo>
                  <a:cubicBezTo>
                    <a:pt x="39" y="162"/>
                    <a:pt x="40" y="163"/>
                    <a:pt x="40" y="163"/>
                  </a:cubicBezTo>
                  <a:cubicBezTo>
                    <a:pt x="43" y="167"/>
                    <a:pt x="41" y="170"/>
                    <a:pt x="40" y="174"/>
                  </a:cubicBezTo>
                  <a:cubicBezTo>
                    <a:pt x="38" y="177"/>
                    <a:pt x="36" y="181"/>
                    <a:pt x="35" y="184"/>
                  </a:cubicBezTo>
                  <a:cubicBezTo>
                    <a:pt x="32" y="189"/>
                    <a:pt x="34" y="195"/>
                    <a:pt x="36" y="200"/>
                  </a:cubicBezTo>
                  <a:cubicBezTo>
                    <a:pt x="37" y="204"/>
                    <a:pt x="41" y="203"/>
                    <a:pt x="43" y="205"/>
                  </a:cubicBezTo>
                  <a:cubicBezTo>
                    <a:pt x="52" y="212"/>
                    <a:pt x="65" y="217"/>
                    <a:pt x="61" y="233"/>
                  </a:cubicBezTo>
                  <a:cubicBezTo>
                    <a:pt x="71" y="233"/>
                    <a:pt x="81" y="233"/>
                    <a:pt x="83" y="246"/>
                  </a:cubicBezTo>
                  <a:cubicBezTo>
                    <a:pt x="87" y="245"/>
                    <a:pt x="90" y="246"/>
                    <a:pt x="92" y="251"/>
                  </a:cubicBezTo>
                  <a:cubicBezTo>
                    <a:pt x="93" y="252"/>
                    <a:pt x="95" y="254"/>
                    <a:pt x="97" y="256"/>
                  </a:cubicBezTo>
                  <a:cubicBezTo>
                    <a:pt x="103" y="261"/>
                    <a:pt x="112" y="262"/>
                    <a:pt x="118" y="268"/>
                  </a:cubicBezTo>
                  <a:cubicBezTo>
                    <a:pt x="121" y="271"/>
                    <a:pt x="124" y="272"/>
                    <a:pt x="129" y="275"/>
                  </a:cubicBezTo>
                  <a:cubicBezTo>
                    <a:pt x="132" y="273"/>
                    <a:pt x="136" y="275"/>
                    <a:pt x="139" y="280"/>
                  </a:cubicBezTo>
                  <a:cubicBezTo>
                    <a:pt x="140" y="281"/>
                    <a:pt x="141" y="282"/>
                    <a:pt x="143" y="283"/>
                  </a:cubicBezTo>
                  <a:cubicBezTo>
                    <a:pt x="153" y="288"/>
                    <a:pt x="153" y="294"/>
                    <a:pt x="143" y="304"/>
                  </a:cubicBezTo>
                  <a:cubicBezTo>
                    <a:pt x="142" y="306"/>
                    <a:pt x="141" y="307"/>
                    <a:pt x="138" y="309"/>
                  </a:cubicBezTo>
                  <a:cubicBezTo>
                    <a:pt x="142" y="310"/>
                    <a:pt x="145" y="310"/>
                    <a:pt x="146" y="312"/>
                  </a:cubicBezTo>
                  <a:cubicBezTo>
                    <a:pt x="150" y="317"/>
                    <a:pt x="156" y="317"/>
                    <a:pt x="162" y="319"/>
                  </a:cubicBezTo>
                  <a:cubicBezTo>
                    <a:pt x="166" y="320"/>
                    <a:pt x="169" y="323"/>
                    <a:pt x="170" y="327"/>
                  </a:cubicBezTo>
                  <a:cubicBezTo>
                    <a:pt x="170" y="329"/>
                    <a:pt x="171" y="331"/>
                    <a:pt x="171" y="332"/>
                  </a:cubicBezTo>
                  <a:cubicBezTo>
                    <a:pt x="176" y="333"/>
                    <a:pt x="181" y="333"/>
                    <a:pt x="186" y="334"/>
                  </a:cubicBezTo>
                  <a:cubicBezTo>
                    <a:pt x="193" y="325"/>
                    <a:pt x="201" y="323"/>
                    <a:pt x="210" y="327"/>
                  </a:cubicBezTo>
                  <a:cubicBezTo>
                    <a:pt x="215" y="330"/>
                    <a:pt x="219" y="330"/>
                    <a:pt x="224" y="328"/>
                  </a:cubicBezTo>
                  <a:cubicBezTo>
                    <a:pt x="225" y="325"/>
                    <a:pt x="226" y="321"/>
                    <a:pt x="227" y="321"/>
                  </a:cubicBezTo>
                  <a:cubicBezTo>
                    <a:pt x="230" y="320"/>
                    <a:pt x="234" y="321"/>
                    <a:pt x="238" y="321"/>
                  </a:cubicBezTo>
                  <a:cubicBezTo>
                    <a:pt x="241" y="317"/>
                    <a:pt x="245" y="315"/>
                    <a:pt x="250" y="316"/>
                  </a:cubicBezTo>
                  <a:cubicBezTo>
                    <a:pt x="253" y="316"/>
                    <a:pt x="256" y="316"/>
                    <a:pt x="258" y="315"/>
                  </a:cubicBezTo>
                  <a:cubicBezTo>
                    <a:pt x="265" y="309"/>
                    <a:pt x="270" y="313"/>
                    <a:pt x="276" y="316"/>
                  </a:cubicBezTo>
                  <a:cubicBezTo>
                    <a:pt x="281" y="318"/>
                    <a:pt x="287" y="320"/>
                    <a:pt x="292" y="321"/>
                  </a:cubicBezTo>
                  <a:cubicBezTo>
                    <a:pt x="294" y="322"/>
                    <a:pt x="296" y="321"/>
                    <a:pt x="297" y="320"/>
                  </a:cubicBezTo>
                  <a:cubicBezTo>
                    <a:pt x="305" y="316"/>
                    <a:pt x="307" y="317"/>
                    <a:pt x="314" y="323"/>
                  </a:cubicBezTo>
                  <a:cubicBezTo>
                    <a:pt x="326" y="320"/>
                    <a:pt x="327" y="315"/>
                    <a:pt x="327" y="303"/>
                  </a:cubicBezTo>
                  <a:cubicBezTo>
                    <a:pt x="326" y="295"/>
                    <a:pt x="327" y="293"/>
                    <a:pt x="336" y="291"/>
                  </a:cubicBezTo>
                  <a:cubicBezTo>
                    <a:pt x="339" y="290"/>
                    <a:pt x="341" y="288"/>
                    <a:pt x="344" y="287"/>
                  </a:cubicBezTo>
                  <a:cubicBezTo>
                    <a:pt x="346" y="286"/>
                    <a:pt x="348" y="284"/>
                    <a:pt x="350" y="283"/>
                  </a:cubicBezTo>
                  <a:cubicBezTo>
                    <a:pt x="353" y="282"/>
                    <a:pt x="356" y="281"/>
                    <a:pt x="359" y="279"/>
                  </a:cubicBezTo>
                  <a:cubicBezTo>
                    <a:pt x="366" y="274"/>
                    <a:pt x="372" y="268"/>
                    <a:pt x="379" y="262"/>
                  </a:cubicBezTo>
                  <a:cubicBezTo>
                    <a:pt x="384" y="257"/>
                    <a:pt x="386" y="257"/>
                    <a:pt x="393" y="261"/>
                  </a:cubicBezTo>
                  <a:cubicBezTo>
                    <a:pt x="395" y="262"/>
                    <a:pt x="398" y="262"/>
                    <a:pt x="401" y="262"/>
                  </a:cubicBezTo>
                  <a:cubicBezTo>
                    <a:pt x="405" y="263"/>
                    <a:pt x="409" y="262"/>
                    <a:pt x="413" y="264"/>
                  </a:cubicBezTo>
                  <a:cubicBezTo>
                    <a:pt x="419" y="267"/>
                    <a:pt x="426" y="270"/>
                    <a:pt x="430" y="276"/>
                  </a:cubicBezTo>
                  <a:cubicBezTo>
                    <a:pt x="431" y="278"/>
                    <a:pt x="433" y="279"/>
                    <a:pt x="435" y="281"/>
                  </a:cubicBezTo>
                  <a:cubicBezTo>
                    <a:pt x="436" y="278"/>
                    <a:pt x="436" y="275"/>
                    <a:pt x="437" y="273"/>
                  </a:cubicBezTo>
                  <a:cubicBezTo>
                    <a:pt x="438" y="268"/>
                    <a:pt x="440" y="264"/>
                    <a:pt x="437" y="258"/>
                  </a:cubicBezTo>
                  <a:cubicBezTo>
                    <a:pt x="434" y="255"/>
                    <a:pt x="438" y="250"/>
                    <a:pt x="442" y="249"/>
                  </a:cubicBezTo>
                  <a:cubicBezTo>
                    <a:pt x="446" y="249"/>
                    <a:pt x="450" y="248"/>
                    <a:pt x="454" y="248"/>
                  </a:cubicBezTo>
                  <a:cubicBezTo>
                    <a:pt x="455" y="246"/>
                    <a:pt x="457" y="244"/>
                    <a:pt x="459" y="241"/>
                  </a:cubicBezTo>
                  <a:cubicBezTo>
                    <a:pt x="456" y="236"/>
                    <a:pt x="456" y="236"/>
                    <a:pt x="457" y="231"/>
                  </a:cubicBezTo>
                  <a:cubicBezTo>
                    <a:pt x="459" y="224"/>
                    <a:pt x="462" y="217"/>
                    <a:pt x="456" y="209"/>
                  </a:cubicBezTo>
                  <a:cubicBezTo>
                    <a:pt x="448" y="210"/>
                    <a:pt x="441" y="209"/>
                    <a:pt x="436" y="200"/>
                  </a:cubicBezTo>
                  <a:cubicBezTo>
                    <a:pt x="440" y="197"/>
                    <a:pt x="443" y="194"/>
                    <a:pt x="446" y="192"/>
                  </a:cubicBezTo>
                  <a:cubicBezTo>
                    <a:pt x="458" y="183"/>
                    <a:pt x="460" y="175"/>
                    <a:pt x="453" y="164"/>
                  </a:cubicBezTo>
                  <a:cubicBezTo>
                    <a:pt x="451" y="163"/>
                    <a:pt x="449" y="161"/>
                    <a:pt x="448" y="160"/>
                  </a:cubicBezTo>
                  <a:cubicBezTo>
                    <a:pt x="443" y="158"/>
                    <a:pt x="443" y="154"/>
                    <a:pt x="445" y="150"/>
                  </a:cubicBezTo>
                  <a:cubicBezTo>
                    <a:pt x="445" y="149"/>
                    <a:pt x="446" y="147"/>
                    <a:pt x="447" y="146"/>
                  </a:cubicBezTo>
                  <a:cubicBezTo>
                    <a:pt x="435" y="138"/>
                    <a:pt x="435" y="135"/>
                    <a:pt x="442" y="125"/>
                  </a:cubicBezTo>
                  <a:cubicBezTo>
                    <a:pt x="441" y="123"/>
                    <a:pt x="440" y="119"/>
                    <a:pt x="438" y="118"/>
                  </a:cubicBezTo>
                  <a:cubicBezTo>
                    <a:pt x="434" y="115"/>
                    <a:pt x="435" y="112"/>
                    <a:pt x="436" y="108"/>
                  </a:cubicBezTo>
                  <a:cubicBezTo>
                    <a:pt x="437" y="104"/>
                    <a:pt x="439" y="99"/>
                    <a:pt x="438" y="95"/>
                  </a:cubicBezTo>
                  <a:cubicBezTo>
                    <a:pt x="436" y="89"/>
                    <a:pt x="438" y="84"/>
                    <a:pt x="443" y="80"/>
                  </a:cubicBezTo>
                  <a:cubicBezTo>
                    <a:pt x="441" y="76"/>
                    <a:pt x="439" y="72"/>
                    <a:pt x="437" y="66"/>
                  </a:cubicBezTo>
                  <a:cubicBezTo>
                    <a:pt x="428" y="71"/>
                    <a:pt x="418" y="69"/>
                    <a:pt x="409" y="65"/>
                  </a:cubicBezTo>
                  <a:cubicBezTo>
                    <a:pt x="403" y="74"/>
                    <a:pt x="396" y="69"/>
                    <a:pt x="390" y="66"/>
                  </a:cubicBezTo>
                  <a:cubicBezTo>
                    <a:pt x="383" y="62"/>
                    <a:pt x="391" y="57"/>
                    <a:pt x="390" y="52"/>
                  </a:cubicBezTo>
                  <a:cubicBezTo>
                    <a:pt x="381" y="47"/>
                    <a:pt x="381" y="47"/>
                    <a:pt x="373" y="47"/>
                  </a:cubicBezTo>
                  <a:cubicBezTo>
                    <a:pt x="372" y="47"/>
                    <a:pt x="370" y="47"/>
                    <a:pt x="369" y="46"/>
                  </a:cubicBezTo>
                  <a:cubicBezTo>
                    <a:pt x="366" y="44"/>
                    <a:pt x="364" y="43"/>
                    <a:pt x="361" y="41"/>
                  </a:cubicBezTo>
                  <a:cubicBezTo>
                    <a:pt x="355" y="45"/>
                    <a:pt x="347" y="45"/>
                    <a:pt x="342" y="41"/>
                  </a:cubicBezTo>
                  <a:cubicBezTo>
                    <a:pt x="332" y="35"/>
                    <a:pt x="325" y="27"/>
                    <a:pt x="315" y="21"/>
                  </a:cubicBezTo>
                  <a:cubicBezTo>
                    <a:pt x="305" y="15"/>
                    <a:pt x="297" y="8"/>
                    <a:pt x="287" y="0"/>
                  </a:cubicBezTo>
                  <a:cubicBezTo>
                    <a:pt x="286" y="4"/>
                    <a:pt x="285" y="7"/>
                    <a:pt x="284" y="9"/>
                  </a:cubicBezTo>
                  <a:cubicBezTo>
                    <a:pt x="283" y="11"/>
                    <a:pt x="282" y="13"/>
                    <a:pt x="281" y="15"/>
                  </a:cubicBezTo>
                  <a:cubicBezTo>
                    <a:pt x="279" y="14"/>
                    <a:pt x="277" y="13"/>
                    <a:pt x="276" y="11"/>
                  </a:cubicBezTo>
                  <a:cubicBezTo>
                    <a:pt x="274" y="10"/>
                    <a:pt x="273" y="8"/>
                    <a:pt x="272" y="6"/>
                  </a:cubicBezTo>
                  <a:cubicBezTo>
                    <a:pt x="264" y="10"/>
                    <a:pt x="254" y="10"/>
                    <a:pt x="251" y="20"/>
                  </a:cubicBezTo>
                  <a:cubicBezTo>
                    <a:pt x="250" y="21"/>
                    <a:pt x="249" y="21"/>
                    <a:pt x="248" y="21"/>
                  </a:cubicBezTo>
                  <a:cubicBezTo>
                    <a:pt x="245" y="24"/>
                    <a:pt x="244" y="26"/>
                    <a:pt x="243" y="30"/>
                  </a:cubicBezTo>
                  <a:cubicBezTo>
                    <a:pt x="242" y="36"/>
                    <a:pt x="239" y="37"/>
                    <a:pt x="234" y="33"/>
                  </a:cubicBezTo>
                  <a:cubicBezTo>
                    <a:pt x="231" y="31"/>
                    <a:pt x="227" y="27"/>
                    <a:pt x="226" y="26"/>
                  </a:cubicBezTo>
                  <a:cubicBezTo>
                    <a:pt x="218" y="25"/>
                    <a:pt x="212" y="25"/>
                    <a:pt x="204" y="25"/>
                  </a:cubicBezTo>
                  <a:cubicBezTo>
                    <a:pt x="201" y="26"/>
                    <a:pt x="198" y="30"/>
                    <a:pt x="192" y="28"/>
                  </a:cubicBezTo>
                  <a:cubicBezTo>
                    <a:pt x="191" y="28"/>
                    <a:pt x="190" y="29"/>
                    <a:pt x="188" y="30"/>
                  </a:cubicBezTo>
                  <a:cubicBezTo>
                    <a:pt x="184" y="31"/>
                    <a:pt x="180" y="32"/>
                    <a:pt x="175" y="32"/>
                  </a:cubicBezTo>
                  <a:cubicBezTo>
                    <a:pt x="167" y="32"/>
                    <a:pt x="162" y="34"/>
                    <a:pt x="158" y="42"/>
                  </a:cubicBezTo>
                  <a:cubicBezTo>
                    <a:pt x="156" y="46"/>
                    <a:pt x="156" y="50"/>
                    <a:pt x="156" y="54"/>
                  </a:cubicBezTo>
                  <a:cubicBezTo>
                    <a:pt x="155" y="63"/>
                    <a:pt x="151" y="65"/>
                    <a:pt x="142" y="60"/>
                  </a:cubicBezTo>
                  <a:cubicBezTo>
                    <a:pt x="139" y="64"/>
                    <a:pt x="136" y="68"/>
                    <a:pt x="133" y="72"/>
                  </a:cubicBezTo>
                  <a:cubicBezTo>
                    <a:pt x="131" y="75"/>
                    <a:pt x="129" y="78"/>
                    <a:pt x="125" y="77"/>
                  </a:cubicBezTo>
                  <a:cubicBezTo>
                    <a:pt x="123" y="77"/>
                    <a:pt x="122" y="78"/>
                    <a:pt x="120" y="78"/>
                  </a:cubicBezTo>
                  <a:cubicBezTo>
                    <a:pt x="119" y="79"/>
                    <a:pt x="119" y="80"/>
                    <a:pt x="119" y="80"/>
                  </a:cubicBezTo>
                  <a:cubicBezTo>
                    <a:pt x="119" y="81"/>
                    <a:pt x="119" y="83"/>
                    <a:pt x="119" y="84"/>
                  </a:cubicBezTo>
                  <a:cubicBezTo>
                    <a:pt x="119" y="94"/>
                    <a:pt x="118" y="95"/>
                    <a:pt x="109" y="99"/>
                  </a:cubicBezTo>
                  <a:cubicBezTo>
                    <a:pt x="104" y="101"/>
                    <a:pt x="98" y="113"/>
                    <a:pt x="100" y="119"/>
                  </a:cubicBezTo>
                  <a:cubicBezTo>
                    <a:pt x="102" y="129"/>
                    <a:pt x="101" y="130"/>
                    <a:pt x="92" y="131"/>
                  </a:cubicBezTo>
                  <a:cubicBezTo>
                    <a:pt x="91" y="136"/>
                    <a:pt x="90" y="140"/>
                    <a:pt x="89" y="146"/>
                  </a:cubicBezTo>
                  <a:cubicBezTo>
                    <a:pt x="95" y="151"/>
                    <a:pt x="88" y="159"/>
                    <a:pt x="90" y="167"/>
                  </a:cubicBezTo>
                  <a:cubicBezTo>
                    <a:pt x="90" y="167"/>
                    <a:pt x="87" y="170"/>
                    <a:pt x="86" y="170"/>
                  </a:cubicBezTo>
                  <a:cubicBezTo>
                    <a:pt x="78" y="171"/>
                    <a:pt x="70" y="170"/>
                    <a:pt x="66" y="165"/>
                  </a:cubicBezTo>
                  <a:cubicBezTo>
                    <a:pt x="63" y="160"/>
                    <a:pt x="56" y="154"/>
                    <a:pt x="61" y="145"/>
                  </a:cubicBezTo>
                  <a:cubicBezTo>
                    <a:pt x="64" y="139"/>
                    <a:pt x="62" y="134"/>
                    <a:pt x="56" y="129"/>
                  </a:cubicBezTo>
                  <a:cubicBezTo>
                    <a:pt x="52" y="127"/>
                    <a:pt x="49" y="123"/>
                    <a:pt x="46" y="120"/>
                  </a:cubicBezTo>
                  <a:cubicBezTo>
                    <a:pt x="47" y="116"/>
                    <a:pt x="48" y="112"/>
                    <a:pt x="49" y="109"/>
                  </a:cubicBezTo>
                  <a:cubicBezTo>
                    <a:pt x="44" y="108"/>
                    <a:pt x="40" y="107"/>
                    <a:pt x="37" y="105"/>
                  </a:cubicBezTo>
                  <a:cubicBezTo>
                    <a:pt x="35" y="105"/>
                    <a:pt x="33" y="103"/>
                    <a:pt x="32" y="101"/>
                  </a:cubicBezTo>
                  <a:cubicBezTo>
                    <a:pt x="31" y="96"/>
                    <a:pt x="30" y="92"/>
                    <a:pt x="30" y="87"/>
                  </a:cubicBezTo>
                  <a:cubicBezTo>
                    <a:pt x="30" y="77"/>
                    <a:pt x="27" y="74"/>
                    <a:pt x="17" y="75"/>
                  </a:cubicBezTo>
                  <a:cubicBezTo>
                    <a:pt x="14" y="75"/>
                    <a:pt x="12" y="76"/>
                    <a:pt x="10" y="76"/>
                  </a:cubicBezTo>
                  <a:cubicBezTo>
                    <a:pt x="8" y="82"/>
                    <a:pt x="8" y="87"/>
                    <a:pt x="12" y="92"/>
                  </a:cubicBezTo>
                  <a:cubicBezTo>
                    <a:pt x="17" y="97"/>
                    <a:pt x="16" y="100"/>
                    <a:pt x="10" y="105"/>
                  </a:cubicBezTo>
                  <a:cubicBezTo>
                    <a:pt x="6" y="107"/>
                    <a:pt x="3" y="108"/>
                    <a:pt x="0" y="110"/>
                  </a:cubicBezTo>
                  <a:cubicBezTo>
                    <a:pt x="1" y="119"/>
                    <a:pt x="4" y="124"/>
                    <a:pt x="9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0814CBEE-3E0A-48FA-B501-A60D85AAD1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620713"/>
              <a:ext cx="1855788" cy="1219200"/>
            </a:xfrm>
            <a:custGeom>
              <a:avLst/>
              <a:gdLst>
                <a:gd name="T0" fmla="*/ 2147483646 w 498"/>
                <a:gd name="T1" fmla="*/ 2147483646 h 327"/>
                <a:gd name="T2" fmla="*/ 2147483646 w 498"/>
                <a:gd name="T3" fmla="*/ 2147483646 h 327"/>
                <a:gd name="T4" fmla="*/ 2147483646 w 498"/>
                <a:gd name="T5" fmla="*/ 2147483646 h 327"/>
                <a:gd name="T6" fmla="*/ 2147483646 w 498"/>
                <a:gd name="T7" fmla="*/ 2147483646 h 327"/>
                <a:gd name="T8" fmla="*/ 2147483646 w 498"/>
                <a:gd name="T9" fmla="*/ 2147483646 h 327"/>
                <a:gd name="T10" fmla="*/ 2147483646 w 498"/>
                <a:gd name="T11" fmla="*/ 2147483646 h 327"/>
                <a:gd name="T12" fmla="*/ 2147483646 w 498"/>
                <a:gd name="T13" fmla="*/ 2147483646 h 327"/>
                <a:gd name="T14" fmla="*/ 2147483646 w 498"/>
                <a:gd name="T15" fmla="*/ 2147483646 h 327"/>
                <a:gd name="T16" fmla="*/ 2147483646 w 498"/>
                <a:gd name="T17" fmla="*/ 2147483646 h 327"/>
                <a:gd name="T18" fmla="*/ 2147483646 w 498"/>
                <a:gd name="T19" fmla="*/ 2147483646 h 327"/>
                <a:gd name="T20" fmla="*/ 2147483646 w 498"/>
                <a:gd name="T21" fmla="*/ 2147483646 h 327"/>
                <a:gd name="T22" fmla="*/ 2147483646 w 498"/>
                <a:gd name="T23" fmla="*/ 2147483646 h 327"/>
                <a:gd name="T24" fmla="*/ 2147483646 w 498"/>
                <a:gd name="T25" fmla="*/ 2147483646 h 327"/>
                <a:gd name="T26" fmla="*/ 2147483646 w 498"/>
                <a:gd name="T27" fmla="*/ 2147483646 h 327"/>
                <a:gd name="T28" fmla="*/ 2147483646 w 498"/>
                <a:gd name="T29" fmla="*/ 2147483646 h 327"/>
                <a:gd name="T30" fmla="*/ 2147483646 w 498"/>
                <a:gd name="T31" fmla="*/ 2147483646 h 327"/>
                <a:gd name="T32" fmla="*/ 2147483646 w 498"/>
                <a:gd name="T33" fmla="*/ 2147483646 h 327"/>
                <a:gd name="T34" fmla="*/ 2147483646 w 498"/>
                <a:gd name="T35" fmla="*/ 2147483646 h 327"/>
                <a:gd name="T36" fmla="*/ 2147483646 w 498"/>
                <a:gd name="T37" fmla="*/ 2147483646 h 327"/>
                <a:gd name="T38" fmla="*/ 2147483646 w 498"/>
                <a:gd name="T39" fmla="*/ 2147483646 h 327"/>
                <a:gd name="T40" fmla="*/ 2147483646 w 498"/>
                <a:gd name="T41" fmla="*/ 2147483646 h 327"/>
                <a:gd name="T42" fmla="*/ 2147483646 w 498"/>
                <a:gd name="T43" fmla="*/ 2147483646 h 327"/>
                <a:gd name="T44" fmla="*/ 2147483646 w 498"/>
                <a:gd name="T45" fmla="*/ 2147483646 h 327"/>
                <a:gd name="T46" fmla="*/ 2147483646 w 498"/>
                <a:gd name="T47" fmla="*/ 2147483646 h 327"/>
                <a:gd name="T48" fmla="*/ 2147483646 w 498"/>
                <a:gd name="T49" fmla="*/ 2147483646 h 327"/>
                <a:gd name="T50" fmla="*/ 2147483646 w 498"/>
                <a:gd name="T51" fmla="*/ 2147483646 h 327"/>
                <a:gd name="T52" fmla="*/ 2147483646 w 498"/>
                <a:gd name="T53" fmla="*/ 2147483646 h 327"/>
                <a:gd name="T54" fmla="*/ 2147483646 w 498"/>
                <a:gd name="T55" fmla="*/ 2147483646 h 327"/>
                <a:gd name="T56" fmla="*/ 2147483646 w 498"/>
                <a:gd name="T57" fmla="*/ 2147483646 h 327"/>
                <a:gd name="T58" fmla="*/ 2147483646 w 498"/>
                <a:gd name="T59" fmla="*/ 2147483646 h 327"/>
                <a:gd name="T60" fmla="*/ 2147483646 w 498"/>
                <a:gd name="T61" fmla="*/ 2147483646 h 327"/>
                <a:gd name="T62" fmla="*/ 2147483646 w 498"/>
                <a:gd name="T63" fmla="*/ 2147483646 h 327"/>
                <a:gd name="T64" fmla="*/ 2147483646 w 498"/>
                <a:gd name="T65" fmla="*/ 2147483646 h 327"/>
                <a:gd name="T66" fmla="*/ 2147483646 w 498"/>
                <a:gd name="T67" fmla="*/ 2147483646 h 327"/>
                <a:gd name="T68" fmla="*/ 2147483646 w 498"/>
                <a:gd name="T69" fmla="*/ 2147483646 h 327"/>
                <a:gd name="T70" fmla="*/ 2147483646 w 498"/>
                <a:gd name="T71" fmla="*/ 2147483646 h 327"/>
                <a:gd name="T72" fmla="*/ 2147483646 w 498"/>
                <a:gd name="T73" fmla="*/ 2147483646 h 327"/>
                <a:gd name="T74" fmla="*/ 2147483646 w 498"/>
                <a:gd name="T75" fmla="*/ 2147483646 h 327"/>
                <a:gd name="T76" fmla="*/ 2147483646 w 498"/>
                <a:gd name="T77" fmla="*/ 2147483646 h 327"/>
                <a:gd name="T78" fmla="*/ 2147483646 w 498"/>
                <a:gd name="T79" fmla="*/ 2147483646 h 327"/>
                <a:gd name="T80" fmla="*/ 2147483646 w 498"/>
                <a:gd name="T81" fmla="*/ 2147483646 h 327"/>
                <a:gd name="T82" fmla="*/ 2147483646 w 498"/>
                <a:gd name="T83" fmla="*/ 2147483646 h 327"/>
                <a:gd name="T84" fmla="*/ 2147483646 w 498"/>
                <a:gd name="T85" fmla="*/ 2147483646 h 327"/>
                <a:gd name="T86" fmla="*/ 2147483646 w 498"/>
                <a:gd name="T87" fmla="*/ 2147483646 h 327"/>
                <a:gd name="T88" fmla="*/ 2147483646 w 498"/>
                <a:gd name="T89" fmla="*/ 2147483646 h 327"/>
                <a:gd name="T90" fmla="*/ 2147483646 w 498"/>
                <a:gd name="T91" fmla="*/ 2147483646 h 327"/>
                <a:gd name="T92" fmla="*/ 2147483646 w 498"/>
                <a:gd name="T93" fmla="*/ 2147483646 h 327"/>
                <a:gd name="T94" fmla="*/ 2147483646 w 498"/>
                <a:gd name="T95" fmla="*/ 2147483646 h 327"/>
                <a:gd name="T96" fmla="*/ 2147483646 w 498"/>
                <a:gd name="T97" fmla="*/ 2147483646 h 327"/>
                <a:gd name="T98" fmla="*/ 2147483646 w 498"/>
                <a:gd name="T99" fmla="*/ 2147483646 h 327"/>
                <a:gd name="T100" fmla="*/ 2147483646 w 498"/>
                <a:gd name="T101" fmla="*/ 0 h 327"/>
                <a:gd name="T102" fmla="*/ 2147483646 w 498"/>
                <a:gd name="T103" fmla="*/ 2147483646 h 327"/>
                <a:gd name="T104" fmla="*/ 2147483646 w 498"/>
                <a:gd name="T105" fmla="*/ 2147483646 h 327"/>
                <a:gd name="T106" fmla="*/ 2147483646 w 498"/>
                <a:gd name="T107" fmla="*/ 2147483646 h 327"/>
                <a:gd name="T108" fmla="*/ 2147483646 w 498"/>
                <a:gd name="T109" fmla="*/ 2147483646 h 327"/>
                <a:gd name="T110" fmla="*/ 2147483646 w 498"/>
                <a:gd name="T111" fmla="*/ 2147483646 h 327"/>
                <a:gd name="T112" fmla="*/ 2147483646 w 498"/>
                <a:gd name="T113" fmla="*/ 2147483646 h 327"/>
                <a:gd name="T114" fmla="*/ 2147483646 w 498"/>
                <a:gd name="T115" fmla="*/ 2147483646 h 327"/>
                <a:gd name="T116" fmla="*/ 2147483646 w 498"/>
                <a:gd name="T117" fmla="*/ 2147483646 h 327"/>
                <a:gd name="T118" fmla="*/ 2147483646 w 498"/>
                <a:gd name="T119" fmla="*/ 2147483646 h 327"/>
                <a:gd name="T120" fmla="*/ 2147483646 w 498"/>
                <a:gd name="T121" fmla="*/ 2147483646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8" h="327">
                  <a:moveTo>
                    <a:pt x="91" y="112"/>
                  </a:moveTo>
                  <a:cubicBezTo>
                    <a:pt x="90" y="113"/>
                    <a:pt x="88" y="115"/>
                    <a:pt x="87" y="117"/>
                  </a:cubicBezTo>
                  <a:cubicBezTo>
                    <a:pt x="86" y="120"/>
                    <a:pt x="86" y="123"/>
                    <a:pt x="85" y="126"/>
                  </a:cubicBezTo>
                  <a:cubicBezTo>
                    <a:pt x="85" y="134"/>
                    <a:pt x="83" y="136"/>
                    <a:pt x="75" y="137"/>
                  </a:cubicBezTo>
                  <a:cubicBezTo>
                    <a:pt x="70" y="138"/>
                    <a:pt x="64" y="138"/>
                    <a:pt x="61" y="134"/>
                  </a:cubicBezTo>
                  <a:cubicBezTo>
                    <a:pt x="56" y="129"/>
                    <a:pt x="50" y="129"/>
                    <a:pt x="44" y="130"/>
                  </a:cubicBezTo>
                  <a:cubicBezTo>
                    <a:pt x="43" y="139"/>
                    <a:pt x="48" y="152"/>
                    <a:pt x="32" y="153"/>
                  </a:cubicBezTo>
                  <a:cubicBezTo>
                    <a:pt x="32" y="158"/>
                    <a:pt x="27" y="163"/>
                    <a:pt x="33" y="168"/>
                  </a:cubicBezTo>
                  <a:cubicBezTo>
                    <a:pt x="33" y="169"/>
                    <a:pt x="32" y="173"/>
                    <a:pt x="30" y="174"/>
                  </a:cubicBezTo>
                  <a:cubicBezTo>
                    <a:pt x="26" y="177"/>
                    <a:pt x="21" y="179"/>
                    <a:pt x="17" y="181"/>
                  </a:cubicBezTo>
                  <a:cubicBezTo>
                    <a:pt x="12" y="183"/>
                    <a:pt x="8" y="189"/>
                    <a:pt x="10" y="193"/>
                  </a:cubicBezTo>
                  <a:cubicBezTo>
                    <a:pt x="14" y="199"/>
                    <a:pt x="11" y="202"/>
                    <a:pt x="7" y="206"/>
                  </a:cubicBezTo>
                  <a:cubicBezTo>
                    <a:pt x="4" y="208"/>
                    <a:pt x="2" y="210"/>
                    <a:pt x="0" y="212"/>
                  </a:cubicBezTo>
                  <a:cubicBezTo>
                    <a:pt x="2" y="216"/>
                    <a:pt x="5" y="218"/>
                    <a:pt x="6" y="221"/>
                  </a:cubicBezTo>
                  <a:cubicBezTo>
                    <a:pt x="8" y="229"/>
                    <a:pt x="7" y="239"/>
                    <a:pt x="13" y="247"/>
                  </a:cubicBezTo>
                  <a:cubicBezTo>
                    <a:pt x="15" y="250"/>
                    <a:pt x="15" y="255"/>
                    <a:pt x="17" y="257"/>
                  </a:cubicBezTo>
                  <a:cubicBezTo>
                    <a:pt x="24" y="262"/>
                    <a:pt x="25" y="270"/>
                    <a:pt x="29" y="276"/>
                  </a:cubicBezTo>
                  <a:cubicBezTo>
                    <a:pt x="33" y="285"/>
                    <a:pt x="35" y="294"/>
                    <a:pt x="46" y="297"/>
                  </a:cubicBezTo>
                  <a:cubicBezTo>
                    <a:pt x="47" y="298"/>
                    <a:pt x="49" y="300"/>
                    <a:pt x="50" y="302"/>
                  </a:cubicBezTo>
                  <a:cubicBezTo>
                    <a:pt x="52" y="305"/>
                    <a:pt x="53" y="308"/>
                    <a:pt x="54" y="311"/>
                  </a:cubicBezTo>
                  <a:cubicBezTo>
                    <a:pt x="63" y="305"/>
                    <a:pt x="65" y="305"/>
                    <a:pt x="72" y="312"/>
                  </a:cubicBezTo>
                  <a:cubicBezTo>
                    <a:pt x="74" y="310"/>
                    <a:pt x="77" y="309"/>
                    <a:pt x="80" y="307"/>
                  </a:cubicBezTo>
                  <a:cubicBezTo>
                    <a:pt x="86" y="304"/>
                    <a:pt x="90" y="306"/>
                    <a:pt x="91" y="314"/>
                  </a:cubicBezTo>
                  <a:cubicBezTo>
                    <a:pt x="91" y="318"/>
                    <a:pt x="92" y="322"/>
                    <a:pt x="92" y="327"/>
                  </a:cubicBezTo>
                  <a:cubicBezTo>
                    <a:pt x="95" y="327"/>
                    <a:pt x="97" y="326"/>
                    <a:pt x="99" y="326"/>
                  </a:cubicBezTo>
                  <a:cubicBezTo>
                    <a:pt x="102" y="325"/>
                    <a:pt x="106" y="323"/>
                    <a:pt x="109" y="323"/>
                  </a:cubicBezTo>
                  <a:cubicBezTo>
                    <a:pt x="117" y="323"/>
                    <a:pt x="125" y="322"/>
                    <a:pt x="132" y="317"/>
                  </a:cubicBezTo>
                  <a:cubicBezTo>
                    <a:pt x="137" y="314"/>
                    <a:pt x="141" y="313"/>
                    <a:pt x="141" y="307"/>
                  </a:cubicBezTo>
                  <a:cubicBezTo>
                    <a:pt x="141" y="302"/>
                    <a:pt x="143" y="300"/>
                    <a:pt x="148" y="301"/>
                  </a:cubicBezTo>
                  <a:cubicBezTo>
                    <a:pt x="150" y="302"/>
                    <a:pt x="151" y="302"/>
                    <a:pt x="153" y="302"/>
                  </a:cubicBezTo>
                  <a:cubicBezTo>
                    <a:pt x="155" y="294"/>
                    <a:pt x="148" y="287"/>
                    <a:pt x="154" y="279"/>
                  </a:cubicBezTo>
                  <a:cubicBezTo>
                    <a:pt x="164" y="281"/>
                    <a:pt x="176" y="280"/>
                    <a:pt x="185" y="288"/>
                  </a:cubicBezTo>
                  <a:cubicBezTo>
                    <a:pt x="187" y="286"/>
                    <a:pt x="189" y="284"/>
                    <a:pt x="191" y="283"/>
                  </a:cubicBezTo>
                  <a:cubicBezTo>
                    <a:pt x="190" y="279"/>
                    <a:pt x="189" y="275"/>
                    <a:pt x="189" y="271"/>
                  </a:cubicBezTo>
                  <a:cubicBezTo>
                    <a:pt x="196" y="268"/>
                    <a:pt x="204" y="265"/>
                    <a:pt x="211" y="261"/>
                  </a:cubicBezTo>
                  <a:cubicBezTo>
                    <a:pt x="210" y="259"/>
                    <a:pt x="209" y="256"/>
                    <a:pt x="208" y="254"/>
                  </a:cubicBezTo>
                  <a:cubicBezTo>
                    <a:pt x="210" y="252"/>
                    <a:pt x="213" y="250"/>
                    <a:pt x="213" y="247"/>
                  </a:cubicBezTo>
                  <a:cubicBezTo>
                    <a:pt x="213" y="243"/>
                    <a:pt x="215" y="241"/>
                    <a:pt x="219" y="241"/>
                  </a:cubicBezTo>
                  <a:cubicBezTo>
                    <a:pt x="223" y="241"/>
                    <a:pt x="229" y="239"/>
                    <a:pt x="231" y="245"/>
                  </a:cubicBezTo>
                  <a:cubicBezTo>
                    <a:pt x="232" y="249"/>
                    <a:pt x="237" y="250"/>
                    <a:pt x="239" y="250"/>
                  </a:cubicBezTo>
                  <a:cubicBezTo>
                    <a:pt x="245" y="247"/>
                    <a:pt x="252" y="252"/>
                    <a:pt x="258" y="249"/>
                  </a:cubicBezTo>
                  <a:cubicBezTo>
                    <a:pt x="259" y="260"/>
                    <a:pt x="269" y="262"/>
                    <a:pt x="274" y="269"/>
                  </a:cubicBezTo>
                  <a:cubicBezTo>
                    <a:pt x="281" y="268"/>
                    <a:pt x="284" y="275"/>
                    <a:pt x="290" y="278"/>
                  </a:cubicBezTo>
                  <a:cubicBezTo>
                    <a:pt x="293" y="280"/>
                    <a:pt x="295" y="282"/>
                    <a:pt x="295" y="286"/>
                  </a:cubicBezTo>
                  <a:cubicBezTo>
                    <a:pt x="295" y="288"/>
                    <a:pt x="296" y="290"/>
                    <a:pt x="297" y="293"/>
                  </a:cubicBezTo>
                  <a:cubicBezTo>
                    <a:pt x="303" y="294"/>
                    <a:pt x="308" y="297"/>
                    <a:pt x="314" y="300"/>
                  </a:cubicBezTo>
                  <a:cubicBezTo>
                    <a:pt x="323" y="306"/>
                    <a:pt x="332" y="312"/>
                    <a:pt x="342" y="315"/>
                  </a:cubicBezTo>
                  <a:cubicBezTo>
                    <a:pt x="344" y="312"/>
                    <a:pt x="346" y="310"/>
                    <a:pt x="348" y="307"/>
                  </a:cubicBezTo>
                  <a:cubicBezTo>
                    <a:pt x="350" y="305"/>
                    <a:pt x="352" y="303"/>
                    <a:pt x="355" y="302"/>
                  </a:cubicBezTo>
                  <a:cubicBezTo>
                    <a:pt x="357" y="300"/>
                    <a:pt x="360" y="298"/>
                    <a:pt x="363" y="299"/>
                  </a:cubicBezTo>
                  <a:cubicBezTo>
                    <a:pt x="372" y="301"/>
                    <a:pt x="381" y="304"/>
                    <a:pt x="390" y="306"/>
                  </a:cubicBezTo>
                  <a:cubicBezTo>
                    <a:pt x="391" y="307"/>
                    <a:pt x="391" y="308"/>
                    <a:pt x="392" y="310"/>
                  </a:cubicBezTo>
                  <a:cubicBezTo>
                    <a:pt x="394" y="313"/>
                    <a:pt x="396" y="313"/>
                    <a:pt x="399" y="311"/>
                  </a:cubicBezTo>
                  <a:cubicBezTo>
                    <a:pt x="401" y="310"/>
                    <a:pt x="402" y="309"/>
                    <a:pt x="404" y="308"/>
                  </a:cubicBezTo>
                  <a:cubicBezTo>
                    <a:pt x="412" y="311"/>
                    <a:pt x="409" y="321"/>
                    <a:pt x="414" y="325"/>
                  </a:cubicBezTo>
                  <a:cubicBezTo>
                    <a:pt x="418" y="323"/>
                    <a:pt x="422" y="320"/>
                    <a:pt x="426" y="318"/>
                  </a:cubicBezTo>
                  <a:cubicBezTo>
                    <a:pt x="425" y="315"/>
                    <a:pt x="424" y="312"/>
                    <a:pt x="423" y="309"/>
                  </a:cubicBezTo>
                  <a:cubicBezTo>
                    <a:pt x="421" y="303"/>
                    <a:pt x="423" y="300"/>
                    <a:pt x="428" y="299"/>
                  </a:cubicBezTo>
                  <a:cubicBezTo>
                    <a:pt x="432" y="298"/>
                    <a:pt x="434" y="297"/>
                    <a:pt x="435" y="293"/>
                  </a:cubicBezTo>
                  <a:cubicBezTo>
                    <a:pt x="437" y="290"/>
                    <a:pt x="439" y="288"/>
                    <a:pt x="441" y="285"/>
                  </a:cubicBezTo>
                  <a:cubicBezTo>
                    <a:pt x="448" y="285"/>
                    <a:pt x="454" y="286"/>
                    <a:pt x="455" y="296"/>
                  </a:cubicBezTo>
                  <a:cubicBezTo>
                    <a:pt x="456" y="301"/>
                    <a:pt x="462" y="303"/>
                    <a:pt x="468" y="300"/>
                  </a:cubicBezTo>
                  <a:cubicBezTo>
                    <a:pt x="473" y="298"/>
                    <a:pt x="478" y="295"/>
                    <a:pt x="485" y="299"/>
                  </a:cubicBezTo>
                  <a:cubicBezTo>
                    <a:pt x="488" y="302"/>
                    <a:pt x="493" y="300"/>
                    <a:pt x="498" y="297"/>
                  </a:cubicBezTo>
                  <a:cubicBezTo>
                    <a:pt x="490" y="287"/>
                    <a:pt x="482" y="277"/>
                    <a:pt x="475" y="268"/>
                  </a:cubicBezTo>
                  <a:cubicBezTo>
                    <a:pt x="477" y="262"/>
                    <a:pt x="479" y="256"/>
                    <a:pt x="482" y="251"/>
                  </a:cubicBezTo>
                  <a:cubicBezTo>
                    <a:pt x="484" y="246"/>
                    <a:pt x="483" y="241"/>
                    <a:pt x="479" y="237"/>
                  </a:cubicBezTo>
                  <a:cubicBezTo>
                    <a:pt x="477" y="236"/>
                    <a:pt x="475" y="234"/>
                    <a:pt x="473" y="233"/>
                  </a:cubicBezTo>
                  <a:cubicBezTo>
                    <a:pt x="473" y="231"/>
                    <a:pt x="473" y="230"/>
                    <a:pt x="474" y="230"/>
                  </a:cubicBezTo>
                  <a:cubicBezTo>
                    <a:pt x="478" y="224"/>
                    <a:pt x="476" y="219"/>
                    <a:pt x="474" y="214"/>
                  </a:cubicBezTo>
                  <a:cubicBezTo>
                    <a:pt x="472" y="208"/>
                    <a:pt x="471" y="204"/>
                    <a:pt x="472" y="198"/>
                  </a:cubicBezTo>
                  <a:cubicBezTo>
                    <a:pt x="473" y="195"/>
                    <a:pt x="473" y="191"/>
                    <a:pt x="471" y="189"/>
                  </a:cubicBezTo>
                  <a:cubicBezTo>
                    <a:pt x="468" y="185"/>
                    <a:pt x="469" y="181"/>
                    <a:pt x="472" y="177"/>
                  </a:cubicBezTo>
                  <a:cubicBezTo>
                    <a:pt x="476" y="170"/>
                    <a:pt x="475" y="170"/>
                    <a:pt x="468" y="164"/>
                  </a:cubicBezTo>
                  <a:cubicBezTo>
                    <a:pt x="465" y="162"/>
                    <a:pt x="462" y="159"/>
                    <a:pt x="461" y="156"/>
                  </a:cubicBezTo>
                  <a:cubicBezTo>
                    <a:pt x="458" y="147"/>
                    <a:pt x="454" y="141"/>
                    <a:pt x="444" y="141"/>
                  </a:cubicBezTo>
                  <a:cubicBezTo>
                    <a:pt x="443" y="141"/>
                    <a:pt x="441" y="140"/>
                    <a:pt x="439" y="139"/>
                  </a:cubicBezTo>
                  <a:cubicBezTo>
                    <a:pt x="435" y="136"/>
                    <a:pt x="430" y="133"/>
                    <a:pt x="425" y="129"/>
                  </a:cubicBezTo>
                  <a:cubicBezTo>
                    <a:pt x="423" y="133"/>
                    <a:pt x="422" y="136"/>
                    <a:pt x="420" y="138"/>
                  </a:cubicBezTo>
                  <a:cubicBezTo>
                    <a:pt x="417" y="142"/>
                    <a:pt x="413" y="145"/>
                    <a:pt x="410" y="148"/>
                  </a:cubicBezTo>
                  <a:cubicBezTo>
                    <a:pt x="407" y="152"/>
                    <a:pt x="403" y="150"/>
                    <a:pt x="399" y="149"/>
                  </a:cubicBezTo>
                  <a:cubicBezTo>
                    <a:pt x="396" y="147"/>
                    <a:pt x="395" y="144"/>
                    <a:pt x="396" y="140"/>
                  </a:cubicBezTo>
                  <a:cubicBezTo>
                    <a:pt x="396" y="133"/>
                    <a:pt x="396" y="125"/>
                    <a:pt x="396" y="118"/>
                  </a:cubicBezTo>
                  <a:cubicBezTo>
                    <a:pt x="396" y="112"/>
                    <a:pt x="394" y="105"/>
                    <a:pt x="388" y="103"/>
                  </a:cubicBezTo>
                  <a:cubicBezTo>
                    <a:pt x="375" y="99"/>
                    <a:pt x="368" y="91"/>
                    <a:pt x="362" y="81"/>
                  </a:cubicBezTo>
                  <a:cubicBezTo>
                    <a:pt x="358" y="75"/>
                    <a:pt x="359" y="68"/>
                    <a:pt x="356" y="63"/>
                  </a:cubicBezTo>
                  <a:cubicBezTo>
                    <a:pt x="353" y="53"/>
                    <a:pt x="354" y="45"/>
                    <a:pt x="362" y="39"/>
                  </a:cubicBezTo>
                  <a:cubicBezTo>
                    <a:pt x="362" y="38"/>
                    <a:pt x="362" y="37"/>
                    <a:pt x="362" y="37"/>
                  </a:cubicBezTo>
                  <a:cubicBezTo>
                    <a:pt x="362" y="37"/>
                    <a:pt x="362" y="37"/>
                    <a:pt x="361" y="37"/>
                  </a:cubicBezTo>
                  <a:cubicBezTo>
                    <a:pt x="359" y="33"/>
                    <a:pt x="358" y="29"/>
                    <a:pt x="356" y="24"/>
                  </a:cubicBezTo>
                  <a:cubicBezTo>
                    <a:pt x="354" y="23"/>
                    <a:pt x="350" y="23"/>
                    <a:pt x="348" y="22"/>
                  </a:cubicBezTo>
                  <a:cubicBezTo>
                    <a:pt x="345" y="20"/>
                    <a:pt x="344" y="17"/>
                    <a:pt x="342" y="14"/>
                  </a:cubicBezTo>
                  <a:cubicBezTo>
                    <a:pt x="340" y="14"/>
                    <a:pt x="339" y="15"/>
                    <a:pt x="338" y="16"/>
                  </a:cubicBezTo>
                  <a:cubicBezTo>
                    <a:pt x="337" y="17"/>
                    <a:pt x="336" y="18"/>
                    <a:pt x="335" y="19"/>
                  </a:cubicBezTo>
                  <a:cubicBezTo>
                    <a:pt x="329" y="24"/>
                    <a:pt x="329" y="24"/>
                    <a:pt x="322" y="21"/>
                  </a:cubicBezTo>
                  <a:cubicBezTo>
                    <a:pt x="321" y="20"/>
                    <a:pt x="319" y="18"/>
                    <a:pt x="317" y="17"/>
                  </a:cubicBezTo>
                  <a:cubicBezTo>
                    <a:pt x="318" y="12"/>
                    <a:pt x="318" y="7"/>
                    <a:pt x="319" y="1"/>
                  </a:cubicBezTo>
                  <a:cubicBezTo>
                    <a:pt x="316" y="2"/>
                    <a:pt x="313" y="3"/>
                    <a:pt x="313" y="4"/>
                  </a:cubicBezTo>
                  <a:cubicBezTo>
                    <a:pt x="312" y="7"/>
                    <a:pt x="312" y="11"/>
                    <a:pt x="312" y="15"/>
                  </a:cubicBezTo>
                  <a:cubicBezTo>
                    <a:pt x="297" y="21"/>
                    <a:pt x="292" y="18"/>
                    <a:pt x="287" y="2"/>
                  </a:cubicBezTo>
                  <a:cubicBezTo>
                    <a:pt x="284" y="2"/>
                    <a:pt x="281" y="1"/>
                    <a:pt x="279" y="2"/>
                  </a:cubicBezTo>
                  <a:cubicBezTo>
                    <a:pt x="273" y="5"/>
                    <a:pt x="267" y="3"/>
                    <a:pt x="262" y="0"/>
                  </a:cubicBezTo>
                  <a:cubicBezTo>
                    <a:pt x="257" y="4"/>
                    <a:pt x="247" y="4"/>
                    <a:pt x="247" y="14"/>
                  </a:cubicBezTo>
                  <a:cubicBezTo>
                    <a:pt x="249" y="14"/>
                    <a:pt x="251" y="13"/>
                    <a:pt x="253" y="13"/>
                  </a:cubicBezTo>
                  <a:cubicBezTo>
                    <a:pt x="255" y="14"/>
                    <a:pt x="258" y="13"/>
                    <a:pt x="259" y="15"/>
                  </a:cubicBezTo>
                  <a:cubicBezTo>
                    <a:pt x="261" y="19"/>
                    <a:pt x="265" y="25"/>
                    <a:pt x="265" y="29"/>
                  </a:cubicBezTo>
                  <a:cubicBezTo>
                    <a:pt x="264" y="34"/>
                    <a:pt x="263" y="39"/>
                    <a:pt x="262" y="44"/>
                  </a:cubicBezTo>
                  <a:cubicBezTo>
                    <a:pt x="261" y="49"/>
                    <a:pt x="258" y="53"/>
                    <a:pt x="255" y="58"/>
                  </a:cubicBezTo>
                  <a:cubicBezTo>
                    <a:pt x="256" y="61"/>
                    <a:pt x="258" y="63"/>
                    <a:pt x="260" y="66"/>
                  </a:cubicBezTo>
                  <a:cubicBezTo>
                    <a:pt x="256" y="70"/>
                    <a:pt x="255" y="75"/>
                    <a:pt x="257" y="80"/>
                  </a:cubicBezTo>
                  <a:cubicBezTo>
                    <a:pt x="258" y="84"/>
                    <a:pt x="257" y="88"/>
                    <a:pt x="257" y="91"/>
                  </a:cubicBezTo>
                  <a:cubicBezTo>
                    <a:pt x="251" y="93"/>
                    <a:pt x="247" y="95"/>
                    <a:pt x="242" y="96"/>
                  </a:cubicBezTo>
                  <a:cubicBezTo>
                    <a:pt x="238" y="96"/>
                    <a:pt x="234" y="96"/>
                    <a:pt x="230" y="94"/>
                  </a:cubicBezTo>
                  <a:cubicBezTo>
                    <a:pt x="226" y="93"/>
                    <a:pt x="222" y="91"/>
                    <a:pt x="218" y="89"/>
                  </a:cubicBezTo>
                  <a:cubicBezTo>
                    <a:pt x="213" y="97"/>
                    <a:pt x="209" y="91"/>
                    <a:pt x="207" y="90"/>
                  </a:cubicBezTo>
                  <a:cubicBezTo>
                    <a:pt x="200" y="92"/>
                    <a:pt x="194" y="93"/>
                    <a:pt x="187" y="94"/>
                  </a:cubicBezTo>
                  <a:cubicBezTo>
                    <a:pt x="185" y="99"/>
                    <a:pt x="182" y="104"/>
                    <a:pt x="180" y="110"/>
                  </a:cubicBezTo>
                  <a:cubicBezTo>
                    <a:pt x="177" y="121"/>
                    <a:pt x="173" y="126"/>
                    <a:pt x="162" y="123"/>
                  </a:cubicBezTo>
                  <a:cubicBezTo>
                    <a:pt x="156" y="121"/>
                    <a:pt x="151" y="118"/>
                    <a:pt x="144" y="121"/>
                  </a:cubicBezTo>
                  <a:cubicBezTo>
                    <a:pt x="143" y="122"/>
                    <a:pt x="140" y="118"/>
                    <a:pt x="138" y="116"/>
                  </a:cubicBezTo>
                  <a:cubicBezTo>
                    <a:pt x="137" y="115"/>
                    <a:pt x="138" y="113"/>
                    <a:pt x="138" y="112"/>
                  </a:cubicBezTo>
                  <a:cubicBezTo>
                    <a:pt x="127" y="108"/>
                    <a:pt x="116" y="105"/>
                    <a:pt x="106" y="102"/>
                  </a:cubicBezTo>
                  <a:cubicBezTo>
                    <a:pt x="103" y="107"/>
                    <a:pt x="98" y="111"/>
                    <a:pt x="91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6CA799C7-0B48-4F63-AB36-BAEDC34DE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2574926"/>
              <a:ext cx="641350" cy="485775"/>
            </a:xfrm>
            <a:custGeom>
              <a:avLst/>
              <a:gdLst>
                <a:gd name="T0" fmla="*/ 0 w 172"/>
                <a:gd name="T1" fmla="*/ 2147483646 h 130"/>
                <a:gd name="T2" fmla="*/ 2147483646 w 172"/>
                <a:gd name="T3" fmla="*/ 2147483646 h 130"/>
                <a:gd name="T4" fmla="*/ 2147483646 w 172"/>
                <a:gd name="T5" fmla="*/ 2147483646 h 130"/>
                <a:gd name="T6" fmla="*/ 2147483646 w 172"/>
                <a:gd name="T7" fmla="*/ 2147483646 h 130"/>
                <a:gd name="T8" fmla="*/ 2147483646 w 172"/>
                <a:gd name="T9" fmla="*/ 2147483646 h 130"/>
                <a:gd name="T10" fmla="*/ 2147483646 w 172"/>
                <a:gd name="T11" fmla="*/ 2147483646 h 130"/>
                <a:gd name="T12" fmla="*/ 2147483646 w 172"/>
                <a:gd name="T13" fmla="*/ 2147483646 h 130"/>
                <a:gd name="T14" fmla="*/ 2147483646 w 172"/>
                <a:gd name="T15" fmla="*/ 2147483646 h 130"/>
                <a:gd name="T16" fmla="*/ 2147483646 w 172"/>
                <a:gd name="T17" fmla="*/ 2147483646 h 130"/>
                <a:gd name="T18" fmla="*/ 2147483646 w 172"/>
                <a:gd name="T19" fmla="*/ 2147483646 h 130"/>
                <a:gd name="T20" fmla="*/ 2147483646 w 172"/>
                <a:gd name="T21" fmla="*/ 2147483646 h 130"/>
                <a:gd name="T22" fmla="*/ 2147483646 w 172"/>
                <a:gd name="T23" fmla="*/ 2147483646 h 130"/>
                <a:gd name="T24" fmla="*/ 2147483646 w 172"/>
                <a:gd name="T25" fmla="*/ 2147483646 h 130"/>
                <a:gd name="T26" fmla="*/ 2147483646 w 172"/>
                <a:gd name="T27" fmla="*/ 2147483646 h 130"/>
                <a:gd name="T28" fmla="*/ 2147483646 w 172"/>
                <a:gd name="T29" fmla="*/ 2147483646 h 130"/>
                <a:gd name="T30" fmla="*/ 2147483646 w 172"/>
                <a:gd name="T31" fmla="*/ 2147483646 h 130"/>
                <a:gd name="T32" fmla="*/ 2147483646 w 172"/>
                <a:gd name="T33" fmla="*/ 2147483646 h 130"/>
                <a:gd name="T34" fmla="*/ 2147483646 w 172"/>
                <a:gd name="T35" fmla="*/ 2147483646 h 130"/>
                <a:gd name="T36" fmla="*/ 2147483646 w 172"/>
                <a:gd name="T37" fmla="*/ 2147483646 h 130"/>
                <a:gd name="T38" fmla="*/ 2147483646 w 172"/>
                <a:gd name="T39" fmla="*/ 2147483646 h 130"/>
                <a:gd name="T40" fmla="*/ 2147483646 w 172"/>
                <a:gd name="T41" fmla="*/ 2147483646 h 130"/>
                <a:gd name="T42" fmla="*/ 2147483646 w 172"/>
                <a:gd name="T43" fmla="*/ 2147483646 h 130"/>
                <a:gd name="T44" fmla="*/ 2147483646 w 172"/>
                <a:gd name="T45" fmla="*/ 2147483646 h 130"/>
                <a:gd name="T46" fmla="*/ 2147483646 w 172"/>
                <a:gd name="T47" fmla="*/ 2147483646 h 130"/>
                <a:gd name="T48" fmla="*/ 2147483646 w 172"/>
                <a:gd name="T49" fmla="*/ 2147483646 h 130"/>
                <a:gd name="T50" fmla="*/ 2147483646 w 172"/>
                <a:gd name="T51" fmla="*/ 2147483646 h 130"/>
                <a:gd name="T52" fmla="*/ 2147483646 w 172"/>
                <a:gd name="T53" fmla="*/ 2147483646 h 130"/>
                <a:gd name="T54" fmla="*/ 2147483646 w 172"/>
                <a:gd name="T55" fmla="*/ 2147483646 h 130"/>
                <a:gd name="T56" fmla="*/ 2147483646 w 172"/>
                <a:gd name="T57" fmla="*/ 2147483646 h 130"/>
                <a:gd name="T58" fmla="*/ 2147483646 w 172"/>
                <a:gd name="T59" fmla="*/ 2147483646 h 130"/>
                <a:gd name="T60" fmla="*/ 2147483646 w 172"/>
                <a:gd name="T61" fmla="*/ 2147483646 h 130"/>
                <a:gd name="T62" fmla="*/ 2147483646 w 172"/>
                <a:gd name="T63" fmla="*/ 2147483646 h 130"/>
                <a:gd name="T64" fmla="*/ 2147483646 w 172"/>
                <a:gd name="T65" fmla="*/ 2147483646 h 130"/>
                <a:gd name="T66" fmla="*/ 2147483646 w 172"/>
                <a:gd name="T67" fmla="*/ 2147483646 h 130"/>
                <a:gd name="T68" fmla="*/ 2147483646 w 172"/>
                <a:gd name="T69" fmla="*/ 2147483646 h 130"/>
                <a:gd name="T70" fmla="*/ 2147483646 w 172"/>
                <a:gd name="T71" fmla="*/ 2147483646 h 130"/>
                <a:gd name="T72" fmla="*/ 2147483646 w 172"/>
                <a:gd name="T73" fmla="*/ 2147483646 h 130"/>
                <a:gd name="T74" fmla="*/ 2147483646 w 172"/>
                <a:gd name="T75" fmla="*/ 2147483646 h 130"/>
                <a:gd name="T76" fmla="*/ 2147483646 w 172"/>
                <a:gd name="T77" fmla="*/ 2147483646 h 130"/>
                <a:gd name="T78" fmla="*/ 2147483646 w 172"/>
                <a:gd name="T79" fmla="*/ 2147483646 h 130"/>
                <a:gd name="T80" fmla="*/ 2147483646 w 172"/>
                <a:gd name="T81" fmla="*/ 2147483646 h 130"/>
                <a:gd name="T82" fmla="*/ 2147483646 w 172"/>
                <a:gd name="T83" fmla="*/ 2147483646 h 130"/>
                <a:gd name="T84" fmla="*/ 0 w 172"/>
                <a:gd name="T85" fmla="*/ 2147483646 h 130"/>
                <a:gd name="T86" fmla="*/ 2147483646 w 172"/>
                <a:gd name="T87" fmla="*/ 2147483646 h 130"/>
                <a:gd name="T88" fmla="*/ 2147483646 w 172"/>
                <a:gd name="T89" fmla="*/ 2147483646 h 130"/>
                <a:gd name="T90" fmla="*/ 0 w 172"/>
                <a:gd name="T91" fmla="*/ 2147483646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2" h="130">
                  <a:moveTo>
                    <a:pt x="0" y="64"/>
                  </a:moveTo>
                  <a:cubicBezTo>
                    <a:pt x="5" y="66"/>
                    <a:pt x="7" y="69"/>
                    <a:pt x="5" y="74"/>
                  </a:cubicBezTo>
                  <a:cubicBezTo>
                    <a:pt x="5" y="75"/>
                    <a:pt x="6" y="78"/>
                    <a:pt x="7" y="79"/>
                  </a:cubicBezTo>
                  <a:cubicBezTo>
                    <a:pt x="10" y="81"/>
                    <a:pt x="13" y="83"/>
                    <a:pt x="16" y="84"/>
                  </a:cubicBezTo>
                  <a:cubicBezTo>
                    <a:pt x="23" y="86"/>
                    <a:pt x="24" y="86"/>
                    <a:pt x="22" y="93"/>
                  </a:cubicBezTo>
                  <a:cubicBezTo>
                    <a:pt x="22" y="97"/>
                    <a:pt x="21" y="100"/>
                    <a:pt x="21" y="104"/>
                  </a:cubicBezTo>
                  <a:cubicBezTo>
                    <a:pt x="30" y="102"/>
                    <a:pt x="32" y="103"/>
                    <a:pt x="32" y="112"/>
                  </a:cubicBezTo>
                  <a:cubicBezTo>
                    <a:pt x="32" y="113"/>
                    <a:pt x="32" y="114"/>
                    <a:pt x="32" y="114"/>
                  </a:cubicBezTo>
                  <a:cubicBezTo>
                    <a:pt x="37" y="120"/>
                    <a:pt x="33" y="125"/>
                    <a:pt x="29" y="130"/>
                  </a:cubicBezTo>
                  <a:cubicBezTo>
                    <a:pt x="32" y="130"/>
                    <a:pt x="35" y="130"/>
                    <a:pt x="37" y="130"/>
                  </a:cubicBezTo>
                  <a:cubicBezTo>
                    <a:pt x="40" y="130"/>
                    <a:pt x="43" y="130"/>
                    <a:pt x="45" y="130"/>
                  </a:cubicBezTo>
                  <a:cubicBezTo>
                    <a:pt x="51" y="115"/>
                    <a:pt x="51" y="115"/>
                    <a:pt x="62" y="121"/>
                  </a:cubicBezTo>
                  <a:cubicBezTo>
                    <a:pt x="68" y="118"/>
                    <a:pt x="75" y="114"/>
                    <a:pt x="81" y="110"/>
                  </a:cubicBezTo>
                  <a:cubicBezTo>
                    <a:pt x="85" y="106"/>
                    <a:pt x="89" y="102"/>
                    <a:pt x="95" y="101"/>
                  </a:cubicBezTo>
                  <a:cubicBezTo>
                    <a:pt x="96" y="100"/>
                    <a:pt x="97" y="99"/>
                    <a:pt x="98" y="99"/>
                  </a:cubicBezTo>
                  <a:cubicBezTo>
                    <a:pt x="100" y="94"/>
                    <a:pt x="104" y="92"/>
                    <a:pt x="110" y="93"/>
                  </a:cubicBezTo>
                  <a:cubicBezTo>
                    <a:pt x="113" y="94"/>
                    <a:pt x="118" y="92"/>
                    <a:pt x="122" y="92"/>
                  </a:cubicBezTo>
                  <a:cubicBezTo>
                    <a:pt x="124" y="91"/>
                    <a:pt x="127" y="91"/>
                    <a:pt x="130" y="93"/>
                  </a:cubicBezTo>
                  <a:cubicBezTo>
                    <a:pt x="134" y="95"/>
                    <a:pt x="138" y="98"/>
                    <a:pt x="143" y="101"/>
                  </a:cubicBezTo>
                  <a:cubicBezTo>
                    <a:pt x="145" y="99"/>
                    <a:pt x="146" y="97"/>
                    <a:pt x="148" y="96"/>
                  </a:cubicBezTo>
                  <a:cubicBezTo>
                    <a:pt x="150" y="94"/>
                    <a:pt x="153" y="93"/>
                    <a:pt x="155" y="92"/>
                  </a:cubicBezTo>
                  <a:cubicBezTo>
                    <a:pt x="154" y="89"/>
                    <a:pt x="153" y="86"/>
                    <a:pt x="151" y="84"/>
                  </a:cubicBezTo>
                  <a:cubicBezTo>
                    <a:pt x="150" y="82"/>
                    <a:pt x="149" y="81"/>
                    <a:pt x="147" y="80"/>
                  </a:cubicBezTo>
                  <a:cubicBezTo>
                    <a:pt x="142" y="72"/>
                    <a:pt x="144" y="64"/>
                    <a:pt x="153" y="61"/>
                  </a:cubicBezTo>
                  <a:cubicBezTo>
                    <a:pt x="158" y="59"/>
                    <a:pt x="163" y="58"/>
                    <a:pt x="168" y="56"/>
                  </a:cubicBezTo>
                  <a:cubicBezTo>
                    <a:pt x="169" y="55"/>
                    <a:pt x="170" y="53"/>
                    <a:pt x="172" y="51"/>
                  </a:cubicBezTo>
                  <a:cubicBezTo>
                    <a:pt x="168" y="48"/>
                    <a:pt x="165" y="45"/>
                    <a:pt x="162" y="44"/>
                  </a:cubicBezTo>
                  <a:cubicBezTo>
                    <a:pt x="154" y="43"/>
                    <a:pt x="151" y="39"/>
                    <a:pt x="151" y="31"/>
                  </a:cubicBezTo>
                  <a:cubicBezTo>
                    <a:pt x="147" y="30"/>
                    <a:pt x="142" y="28"/>
                    <a:pt x="137" y="28"/>
                  </a:cubicBezTo>
                  <a:cubicBezTo>
                    <a:pt x="133" y="28"/>
                    <a:pt x="130" y="26"/>
                    <a:pt x="128" y="22"/>
                  </a:cubicBezTo>
                  <a:cubicBezTo>
                    <a:pt x="126" y="19"/>
                    <a:pt x="124" y="15"/>
                    <a:pt x="122" y="15"/>
                  </a:cubicBezTo>
                  <a:cubicBezTo>
                    <a:pt x="116" y="14"/>
                    <a:pt x="115" y="10"/>
                    <a:pt x="112" y="6"/>
                  </a:cubicBezTo>
                  <a:cubicBezTo>
                    <a:pt x="106" y="8"/>
                    <a:pt x="102" y="7"/>
                    <a:pt x="101" y="1"/>
                  </a:cubicBezTo>
                  <a:cubicBezTo>
                    <a:pt x="98" y="1"/>
                    <a:pt x="95" y="0"/>
                    <a:pt x="92" y="1"/>
                  </a:cubicBezTo>
                  <a:cubicBezTo>
                    <a:pt x="90" y="1"/>
                    <a:pt x="86" y="1"/>
                    <a:pt x="85" y="3"/>
                  </a:cubicBezTo>
                  <a:cubicBezTo>
                    <a:pt x="82" y="8"/>
                    <a:pt x="77" y="8"/>
                    <a:pt x="72" y="9"/>
                  </a:cubicBezTo>
                  <a:cubicBezTo>
                    <a:pt x="70" y="9"/>
                    <a:pt x="68" y="11"/>
                    <a:pt x="66" y="12"/>
                  </a:cubicBezTo>
                  <a:cubicBezTo>
                    <a:pt x="59" y="16"/>
                    <a:pt x="52" y="20"/>
                    <a:pt x="43" y="16"/>
                  </a:cubicBezTo>
                  <a:cubicBezTo>
                    <a:pt x="43" y="16"/>
                    <a:pt x="41" y="16"/>
                    <a:pt x="40" y="17"/>
                  </a:cubicBezTo>
                  <a:cubicBezTo>
                    <a:pt x="41" y="21"/>
                    <a:pt x="41" y="26"/>
                    <a:pt x="41" y="30"/>
                  </a:cubicBezTo>
                  <a:cubicBezTo>
                    <a:pt x="41" y="32"/>
                    <a:pt x="39" y="35"/>
                    <a:pt x="38" y="35"/>
                  </a:cubicBezTo>
                  <a:cubicBezTo>
                    <a:pt x="30" y="34"/>
                    <a:pt x="22" y="37"/>
                    <a:pt x="16" y="32"/>
                  </a:cubicBezTo>
                  <a:cubicBezTo>
                    <a:pt x="10" y="33"/>
                    <a:pt x="5" y="34"/>
                    <a:pt x="0" y="35"/>
                  </a:cubicBezTo>
                  <a:cubicBezTo>
                    <a:pt x="0" y="42"/>
                    <a:pt x="3" y="46"/>
                    <a:pt x="7" y="49"/>
                  </a:cubicBezTo>
                  <a:cubicBezTo>
                    <a:pt x="11" y="51"/>
                    <a:pt x="14" y="55"/>
                    <a:pt x="12" y="60"/>
                  </a:cubicBezTo>
                  <a:cubicBezTo>
                    <a:pt x="8" y="61"/>
                    <a:pt x="5" y="62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F78B96D6-738D-4729-82E2-C952F861325C}"/>
              </a:ext>
            </a:extLst>
          </p:cNvPr>
          <p:cNvSpPr/>
          <p:nvPr/>
        </p:nvSpPr>
        <p:spPr bwMode="auto">
          <a:xfrm>
            <a:off x="4432301" y="2457035"/>
            <a:ext cx="333375" cy="28416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738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Rounded Rectangle 96">
            <a:extLst>
              <a:ext uri="{FF2B5EF4-FFF2-40B4-BE49-F238E27FC236}">
                <a16:creationId xmlns:a16="http://schemas.microsoft.com/office/drawing/2014/main" id="{A392CB43-04F3-48F9-999C-B0E806B8BEC3}"/>
              </a:ext>
            </a:extLst>
          </p:cNvPr>
          <p:cNvSpPr/>
          <p:nvPr/>
        </p:nvSpPr>
        <p:spPr>
          <a:xfrm>
            <a:off x="1867155" y="3297630"/>
            <a:ext cx="996923" cy="1329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0"/>
          </a:effectLst>
        </p:spPr>
        <p:txBody>
          <a:bodyPr lIns="0" tIns="0" rIns="0" bIns="0" anchor="ctr"/>
          <a:lstStyle/>
          <a:p>
            <a:pPr algn="ctr" fontAlgn="base">
              <a:spcBef>
                <a:spcPts val="277"/>
              </a:spcBef>
              <a:spcAft>
                <a:spcPts val="277"/>
              </a:spcAft>
              <a:buSzPct val="100000"/>
              <a:defRPr/>
            </a:pPr>
            <a:r>
              <a:rPr lang="cs-CZ" sz="738" b="1" dirty="0">
                <a:latin typeface="Arial"/>
                <a:cs typeface="Arial" panose="020B0604020202020204" pitchFamily="34" charset="0"/>
              </a:rPr>
              <a:t>Správa Plzeň</a:t>
            </a:r>
          </a:p>
        </p:txBody>
      </p:sp>
      <p:sp>
        <p:nvSpPr>
          <p:cNvPr id="41" name="Rounded Rectangle 109">
            <a:extLst>
              <a:ext uri="{FF2B5EF4-FFF2-40B4-BE49-F238E27FC236}">
                <a16:creationId xmlns:a16="http://schemas.microsoft.com/office/drawing/2014/main" id="{1F24971C-EBF8-44A7-A3B8-4923BC375D76}"/>
              </a:ext>
            </a:extLst>
          </p:cNvPr>
          <p:cNvSpPr/>
          <p:nvPr/>
        </p:nvSpPr>
        <p:spPr>
          <a:xfrm>
            <a:off x="3623768" y="3297630"/>
            <a:ext cx="996923" cy="1329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0"/>
          </a:effectLst>
        </p:spPr>
        <p:txBody>
          <a:bodyPr lIns="0" tIns="0" rIns="0" bIns="0" anchor="ctr"/>
          <a:lstStyle/>
          <a:p>
            <a:pPr algn="ctr" fontAlgn="base">
              <a:spcBef>
                <a:spcPts val="277"/>
              </a:spcBef>
              <a:spcAft>
                <a:spcPts val="277"/>
              </a:spcAft>
              <a:buSzPct val="100000"/>
              <a:defRPr/>
            </a:pPr>
            <a:r>
              <a:rPr lang="cs-CZ" sz="738" b="1" dirty="0">
                <a:latin typeface="Arial"/>
                <a:cs typeface="Arial" panose="020B0604020202020204" pitchFamily="34" charset="0"/>
              </a:rPr>
              <a:t>Závod Brno</a:t>
            </a:r>
          </a:p>
        </p:txBody>
      </p:sp>
      <p:sp>
        <p:nvSpPr>
          <p:cNvPr id="42" name="Rounded Rectangle 95">
            <a:extLst>
              <a:ext uri="{FF2B5EF4-FFF2-40B4-BE49-F238E27FC236}">
                <a16:creationId xmlns:a16="http://schemas.microsoft.com/office/drawing/2014/main" id="{0CA0ECE9-E935-44BD-B6BA-462815E17F78}"/>
              </a:ext>
            </a:extLst>
          </p:cNvPr>
          <p:cNvSpPr/>
          <p:nvPr/>
        </p:nvSpPr>
        <p:spPr>
          <a:xfrm>
            <a:off x="3659747" y="1996839"/>
            <a:ext cx="996923" cy="1329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0"/>
          </a:effectLst>
        </p:spPr>
        <p:txBody>
          <a:bodyPr lIns="0" tIns="0" rIns="0" bIns="0" anchor="ctr"/>
          <a:lstStyle/>
          <a:p>
            <a:pPr algn="ctr" fontAlgn="base">
              <a:spcBef>
                <a:spcPts val="277"/>
              </a:spcBef>
              <a:spcAft>
                <a:spcPts val="277"/>
              </a:spcAft>
              <a:buSzPct val="100000"/>
              <a:defRPr/>
            </a:pPr>
            <a:r>
              <a:rPr lang="cs-CZ" sz="738" b="1" dirty="0">
                <a:latin typeface="Arial"/>
                <a:cs typeface="Arial" panose="020B0604020202020204" pitchFamily="34" charset="0"/>
              </a:rPr>
              <a:t>Správa Ostrava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22CBE438-576B-454F-9E1B-E41FD3B02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0101" y="1477548"/>
            <a:ext cx="1884363" cy="149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5pPr>
            <a:lvl6pPr marL="45721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6pPr>
            <a:lvl7pPr marL="91443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7pPr>
            <a:lvl8pPr marL="1371655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8pPr>
            <a:lvl9pPr marL="182887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r>
              <a:rPr lang="cs-CZ" altLang="cs-CZ" sz="1108" b="1" i="1" kern="0" dirty="0">
                <a:solidFill>
                  <a:schemeClr val="tx1"/>
                </a:solidFill>
                <a:latin typeface="Arial"/>
              </a:rPr>
              <a:t>Pilotní projekt</a:t>
            </a:r>
          </a:p>
          <a:p>
            <a:pPr algn="ctr">
              <a:defRPr/>
            </a:pPr>
            <a:r>
              <a:rPr lang="cs-CZ" altLang="cs-CZ" sz="831" i="1" kern="0" dirty="0">
                <a:solidFill>
                  <a:schemeClr val="tx1"/>
                </a:solidFill>
                <a:latin typeface="Arial"/>
              </a:rPr>
              <a:t>15 měsíců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84EA6A83-0C7B-4024-A6A6-3BD763B99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338" y="1474373"/>
            <a:ext cx="1884362" cy="1492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5pPr>
            <a:lvl6pPr marL="45721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6pPr>
            <a:lvl7pPr marL="91443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7pPr>
            <a:lvl8pPr marL="1371655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8pPr>
            <a:lvl9pPr marL="182887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r>
              <a:rPr lang="cs-CZ" altLang="cs-CZ" sz="1108" b="1" i="1" kern="0" dirty="0">
                <a:solidFill>
                  <a:schemeClr val="tx1"/>
                </a:solidFill>
                <a:latin typeface="Arial"/>
              </a:rPr>
              <a:t>Realizační projekt</a:t>
            </a:r>
          </a:p>
          <a:p>
            <a:pPr algn="ctr">
              <a:defRPr/>
            </a:pPr>
            <a:r>
              <a:rPr lang="cs-CZ" altLang="cs-CZ" sz="831" i="1" kern="0" dirty="0">
                <a:solidFill>
                  <a:schemeClr val="tx1"/>
                </a:solidFill>
                <a:latin typeface="Arial"/>
              </a:rPr>
              <a:t>5 měsíců</a:t>
            </a:r>
          </a:p>
        </p:txBody>
      </p:sp>
      <p:grpSp>
        <p:nvGrpSpPr>
          <p:cNvPr id="47" name="Group 72">
            <a:extLst>
              <a:ext uri="{FF2B5EF4-FFF2-40B4-BE49-F238E27FC236}">
                <a16:creationId xmlns:a16="http://schemas.microsoft.com/office/drawing/2014/main" id="{E26FDD37-B839-4243-A6B7-983B5368B2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86354" y="1924954"/>
            <a:ext cx="2327183" cy="1329231"/>
            <a:chOff x="1027113" y="531813"/>
            <a:chExt cx="10055225" cy="5749926"/>
          </a:xfrm>
          <a:solidFill>
            <a:srgbClr val="1D276D"/>
          </a:solidFill>
        </p:grpSpPr>
        <p:sp>
          <p:nvSpPr>
            <p:cNvPr id="48" name="Freeform 73">
              <a:extLst>
                <a:ext uri="{FF2B5EF4-FFF2-40B4-BE49-F238E27FC236}">
                  <a16:creationId xmlns:a16="http://schemas.microsoft.com/office/drawing/2014/main" id="{59B544C7-ED45-4634-A03F-BE65BC1EA0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401" y="1565276"/>
              <a:ext cx="3135313" cy="2524125"/>
            </a:xfrm>
            <a:custGeom>
              <a:avLst/>
              <a:gdLst>
                <a:gd name="T0" fmla="*/ 2147483646 w 842"/>
                <a:gd name="T1" fmla="*/ 2147483646 h 677"/>
                <a:gd name="T2" fmla="*/ 2147483646 w 842"/>
                <a:gd name="T3" fmla="*/ 2147483646 h 677"/>
                <a:gd name="T4" fmla="*/ 2147483646 w 842"/>
                <a:gd name="T5" fmla="*/ 2147483646 h 677"/>
                <a:gd name="T6" fmla="*/ 2147483646 w 842"/>
                <a:gd name="T7" fmla="*/ 2147483646 h 677"/>
                <a:gd name="T8" fmla="*/ 2147483646 w 842"/>
                <a:gd name="T9" fmla="*/ 2147483646 h 677"/>
                <a:gd name="T10" fmla="*/ 2147483646 w 842"/>
                <a:gd name="T11" fmla="*/ 2147483646 h 677"/>
                <a:gd name="T12" fmla="*/ 2147483646 w 842"/>
                <a:gd name="T13" fmla="*/ 2147483646 h 677"/>
                <a:gd name="T14" fmla="*/ 2147483646 w 842"/>
                <a:gd name="T15" fmla="*/ 2147483646 h 677"/>
                <a:gd name="T16" fmla="*/ 2147483646 w 842"/>
                <a:gd name="T17" fmla="*/ 2147483646 h 677"/>
                <a:gd name="T18" fmla="*/ 2147483646 w 842"/>
                <a:gd name="T19" fmla="*/ 2147483646 h 677"/>
                <a:gd name="T20" fmla="*/ 2147483646 w 842"/>
                <a:gd name="T21" fmla="*/ 2147483646 h 677"/>
                <a:gd name="T22" fmla="*/ 2147483646 w 842"/>
                <a:gd name="T23" fmla="*/ 2147483646 h 677"/>
                <a:gd name="T24" fmla="*/ 2147483646 w 842"/>
                <a:gd name="T25" fmla="*/ 2147483646 h 677"/>
                <a:gd name="T26" fmla="*/ 2147483646 w 842"/>
                <a:gd name="T27" fmla="*/ 2147483646 h 677"/>
                <a:gd name="T28" fmla="*/ 2147483646 w 842"/>
                <a:gd name="T29" fmla="*/ 2147483646 h 677"/>
                <a:gd name="T30" fmla="*/ 2147483646 w 842"/>
                <a:gd name="T31" fmla="*/ 2147483646 h 677"/>
                <a:gd name="T32" fmla="*/ 2147483646 w 842"/>
                <a:gd name="T33" fmla="*/ 2147483646 h 677"/>
                <a:gd name="T34" fmla="*/ 2147483646 w 842"/>
                <a:gd name="T35" fmla="*/ 2147483646 h 677"/>
                <a:gd name="T36" fmla="*/ 2147483646 w 842"/>
                <a:gd name="T37" fmla="*/ 2147483646 h 677"/>
                <a:gd name="T38" fmla="*/ 2147483646 w 842"/>
                <a:gd name="T39" fmla="*/ 2147483646 h 677"/>
                <a:gd name="T40" fmla="*/ 2147483646 w 842"/>
                <a:gd name="T41" fmla="*/ 2147483646 h 677"/>
                <a:gd name="T42" fmla="*/ 2147483646 w 842"/>
                <a:gd name="T43" fmla="*/ 2147483646 h 677"/>
                <a:gd name="T44" fmla="*/ 2147483646 w 842"/>
                <a:gd name="T45" fmla="*/ 2147483646 h 677"/>
                <a:gd name="T46" fmla="*/ 2147483646 w 842"/>
                <a:gd name="T47" fmla="*/ 2147483646 h 677"/>
                <a:gd name="T48" fmla="*/ 2147483646 w 842"/>
                <a:gd name="T49" fmla="*/ 2147483646 h 677"/>
                <a:gd name="T50" fmla="*/ 2147483646 w 842"/>
                <a:gd name="T51" fmla="*/ 2147483646 h 677"/>
                <a:gd name="T52" fmla="*/ 2147483646 w 842"/>
                <a:gd name="T53" fmla="*/ 2147483646 h 677"/>
                <a:gd name="T54" fmla="*/ 2147483646 w 842"/>
                <a:gd name="T55" fmla="*/ 2147483646 h 677"/>
                <a:gd name="T56" fmla="*/ 2147483646 w 842"/>
                <a:gd name="T57" fmla="*/ 2147483646 h 677"/>
                <a:gd name="T58" fmla="*/ 2147483646 w 842"/>
                <a:gd name="T59" fmla="*/ 2147483646 h 677"/>
                <a:gd name="T60" fmla="*/ 2147483646 w 842"/>
                <a:gd name="T61" fmla="*/ 2147483646 h 677"/>
                <a:gd name="T62" fmla="*/ 2147483646 w 842"/>
                <a:gd name="T63" fmla="*/ 2147483646 h 677"/>
                <a:gd name="T64" fmla="*/ 2147483646 w 842"/>
                <a:gd name="T65" fmla="*/ 2147483646 h 677"/>
                <a:gd name="T66" fmla="*/ 2147483646 w 842"/>
                <a:gd name="T67" fmla="*/ 2147483646 h 677"/>
                <a:gd name="T68" fmla="*/ 2147483646 w 842"/>
                <a:gd name="T69" fmla="*/ 2147483646 h 677"/>
                <a:gd name="T70" fmla="*/ 2147483646 w 842"/>
                <a:gd name="T71" fmla="*/ 2147483646 h 677"/>
                <a:gd name="T72" fmla="*/ 2147483646 w 842"/>
                <a:gd name="T73" fmla="*/ 2147483646 h 677"/>
                <a:gd name="T74" fmla="*/ 2147483646 w 842"/>
                <a:gd name="T75" fmla="*/ 2147483646 h 677"/>
                <a:gd name="T76" fmla="*/ 2147483646 w 842"/>
                <a:gd name="T77" fmla="*/ 2147483646 h 677"/>
                <a:gd name="T78" fmla="*/ 2147483646 w 842"/>
                <a:gd name="T79" fmla="*/ 2147483646 h 677"/>
                <a:gd name="T80" fmla="*/ 2147483646 w 842"/>
                <a:gd name="T81" fmla="*/ 2147483646 h 677"/>
                <a:gd name="T82" fmla="*/ 2147483646 w 842"/>
                <a:gd name="T83" fmla="*/ 2147483646 h 677"/>
                <a:gd name="T84" fmla="*/ 2147483646 w 842"/>
                <a:gd name="T85" fmla="*/ 2147483646 h 677"/>
                <a:gd name="T86" fmla="*/ 2147483646 w 842"/>
                <a:gd name="T87" fmla="*/ 2147483646 h 677"/>
                <a:gd name="T88" fmla="*/ 2147483646 w 842"/>
                <a:gd name="T89" fmla="*/ 2147483646 h 677"/>
                <a:gd name="T90" fmla="*/ 2147483646 w 842"/>
                <a:gd name="T91" fmla="*/ 2147483646 h 677"/>
                <a:gd name="T92" fmla="*/ 2147483646 w 842"/>
                <a:gd name="T93" fmla="*/ 2147483646 h 677"/>
                <a:gd name="T94" fmla="*/ 2147483646 w 842"/>
                <a:gd name="T95" fmla="*/ 2147483646 h 677"/>
                <a:gd name="T96" fmla="*/ 2147483646 w 842"/>
                <a:gd name="T97" fmla="*/ 2147483646 h 677"/>
                <a:gd name="T98" fmla="*/ 2147483646 w 842"/>
                <a:gd name="T99" fmla="*/ 2147483646 h 677"/>
                <a:gd name="T100" fmla="*/ 2147483646 w 842"/>
                <a:gd name="T101" fmla="*/ 2147483646 h 677"/>
                <a:gd name="T102" fmla="*/ 2147483646 w 842"/>
                <a:gd name="T103" fmla="*/ 2147483646 h 677"/>
                <a:gd name="T104" fmla="*/ 2147483646 w 842"/>
                <a:gd name="T105" fmla="*/ 2147483646 h 677"/>
                <a:gd name="T106" fmla="*/ 2147483646 w 842"/>
                <a:gd name="T107" fmla="*/ 2147483646 h 67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842" h="677">
                  <a:moveTo>
                    <a:pt x="4" y="335"/>
                  </a:moveTo>
                  <a:cubicBezTo>
                    <a:pt x="3" y="336"/>
                    <a:pt x="2" y="339"/>
                    <a:pt x="0" y="343"/>
                  </a:cubicBezTo>
                  <a:cubicBezTo>
                    <a:pt x="4" y="343"/>
                    <a:pt x="6" y="344"/>
                    <a:pt x="7" y="343"/>
                  </a:cubicBezTo>
                  <a:cubicBezTo>
                    <a:pt x="10" y="338"/>
                    <a:pt x="15" y="339"/>
                    <a:pt x="19" y="339"/>
                  </a:cubicBezTo>
                  <a:cubicBezTo>
                    <a:pt x="26" y="340"/>
                    <a:pt x="33" y="342"/>
                    <a:pt x="40" y="340"/>
                  </a:cubicBezTo>
                  <a:cubicBezTo>
                    <a:pt x="41" y="340"/>
                    <a:pt x="43" y="341"/>
                    <a:pt x="44" y="342"/>
                  </a:cubicBezTo>
                  <a:cubicBezTo>
                    <a:pt x="47" y="344"/>
                    <a:pt x="49" y="346"/>
                    <a:pt x="52" y="349"/>
                  </a:cubicBezTo>
                  <a:cubicBezTo>
                    <a:pt x="51" y="351"/>
                    <a:pt x="50" y="354"/>
                    <a:pt x="49" y="356"/>
                  </a:cubicBezTo>
                  <a:cubicBezTo>
                    <a:pt x="53" y="359"/>
                    <a:pt x="56" y="361"/>
                    <a:pt x="59" y="363"/>
                  </a:cubicBezTo>
                  <a:cubicBezTo>
                    <a:pt x="67" y="372"/>
                    <a:pt x="73" y="373"/>
                    <a:pt x="83" y="367"/>
                  </a:cubicBezTo>
                  <a:cubicBezTo>
                    <a:pt x="92" y="363"/>
                    <a:pt x="100" y="365"/>
                    <a:pt x="104" y="375"/>
                  </a:cubicBezTo>
                  <a:cubicBezTo>
                    <a:pt x="105" y="378"/>
                    <a:pt x="106" y="380"/>
                    <a:pt x="110" y="381"/>
                  </a:cubicBezTo>
                  <a:cubicBezTo>
                    <a:pt x="111" y="381"/>
                    <a:pt x="113" y="383"/>
                    <a:pt x="115" y="384"/>
                  </a:cubicBezTo>
                  <a:cubicBezTo>
                    <a:pt x="116" y="385"/>
                    <a:pt x="118" y="387"/>
                    <a:pt x="120" y="387"/>
                  </a:cubicBezTo>
                  <a:cubicBezTo>
                    <a:pt x="123" y="388"/>
                    <a:pt x="126" y="388"/>
                    <a:pt x="128" y="388"/>
                  </a:cubicBezTo>
                  <a:cubicBezTo>
                    <a:pt x="135" y="389"/>
                    <a:pt x="137" y="392"/>
                    <a:pt x="138" y="398"/>
                  </a:cubicBezTo>
                  <a:cubicBezTo>
                    <a:pt x="138" y="400"/>
                    <a:pt x="138" y="401"/>
                    <a:pt x="138" y="403"/>
                  </a:cubicBezTo>
                  <a:cubicBezTo>
                    <a:pt x="143" y="404"/>
                    <a:pt x="147" y="405"/>
                    <a:pt x="150" y="407"/>
                  </a:cubicBezTo>
                  <a:cubicBezTo>
                    <a:pt x="155" y="410"/>
                    <a:pt x="158" y="413"/>
                    <a:pt x="164" y="412"/>
                  </a:cubicBezTo>
                  <a:cubicBezTo>
                    <a:pt x="168" y="412"/>
                    <a:pt x="170" y="415"/>
                    <a:pt x="168" y="418"/>
                  </a:cubicBezTo>
                  <a:cubicBezTo>
                    <a:pt x="164" y="423"/>
                    <a:pt x="165" y="428"/>
                    <a:pt x="166" y="433"/>
                  </a:cubicBezTo>
                  <a:cubicBezTo>
                    <a:pt x="167" y="439"/>
                    <a:pt x="168" y="445"/>
                    <a:pt x="169" y="451"/>
                  </a:cubicBezTo>
                  <a:cubicBezTo>
                    <a:pt x="170" y="454"/>
                    <a:pt x="170" y="457"/>
                    <a:pt x="167" y="457"/>
                  </a:cubicBezTo>
                  <a:cubicBezTo>
                    <a:pt x="160" y="458"/>
                    <a:pt x="160" y="465"/>
                    <a:pt x="157" y="469"/>
                  </a:cubicBezTo>
                  <a:cubicBezTo>
                    <a:pt x="155" y="471"/>
                    <a:pt x="155" y="476"/>
                    <a:pt x="156" y="479"/>
                  </a:cubicBezTo>
                  <a:cubicBezTo>
                    <a:pt x="161" y="487"/>
                    <a:pt x="156" y="493"/>
                    <a:pt x="153" y="498"/>
                  </a:cubicBezTo>
                  <a:cubicBezTo>
                    <a:pt x="153" y="504"/>
                    <a:pt x="154" y="509"/>
                    <a:pt x="154" y="514"/>
                  </a:cubicBezTo>
                  <a:cubicBezTo>
                    <a:pt x="164" y="523"/>
                    <a:pt x="163" y="525"/>
                    <a:pt x="151" y="532"/>
                  </a:cubicBezTo>
                  <a:cubicBezTo>
                    <a:pt x="150" y="533"/>
                    <a:pt x="149" y="533"/>
                    <a:pt x="148" y="534"/>
                  </a:cubicBezTo>
                  <a:cubicBezTo>
                    <a:pt x="146" y="536"/>
                    <a:pt x="144" y="538"/>
                    <a:pt x="143" y="540"/>
                  </a:cubicBezTo>
                  <a:cubicBezTo>
                    <a:pt x="139" y="551"/>
                    <a:pt x="136" y="552"/>
                    <a:pt x="127" y="545"/>
                  </a:cubicBezTo>
                  <a:cubicBezTo>
                    <a:pt x="126" y="544"/>
                    <a:pt x="125" y="544"/>
                    <a:pt x="124" y="543"/>
                  </a:cubicBezTo>
                  <a:cubicBezTo>
                    <a:pt x="113" y="545"/>
                    <a:pt x="109" y="554"/>
                    <a:pt x="102" y="562"/>
                  </a:cubicBezTo>
                  <a:cubicBezTo>
                    <a:pt x="112" y="561"/>
                    <a:pt x="120" y="562"/>
                    <a:pt x="125" y="571"/>
                  </a:cubicBezTo>
                  <a:cubicBezTo>
                    <a:pt x="122" y="574"/>
                    <a:pt x="118" y="577"/>
                    <a:pt x="115" y="580"/>
                  </a:cubicBezTo>
                  <a:cubicBezTo>
                    <a:pt x="116" y="586"/>
                    <a:pt x="124" y="589"/>
                    <a:pt x="118" y="596"/>
                  </a:cubicBezTo>
                  <a:cubicBezTo>
                    <a:pt x="122" y="598"/>
                    <a:pt x="126" y="600"/>
                    <a:pt x="130" y="602"/>
                  </a:cubicBezTo>
                  <a:cubicBezTo>
                    <a:pt x="133" y="603"/>
                    <a:pt x="135" y="606"/>
                    <a:pt x="134" y="609"/>
                  </a:cubicBezTo>
                  <a:cubicBezTo>
                    <a:pt x="133" y="616"/>
                    <a:pt x="131" y="622"/>
                    <a:pt x="130" y="628"/>
                  </a:cubicBezTo>
                  <a:cubicBezTo>
                    <a:pt x="129" y="635"/>
                    <a:pt x="127" y="642"/>
                    <a:pt x="133" y="647"/>
                  </a:cubicBezTo>
                  <a:cubicBezTo>
                    <a:pt x="139" y="652"/>
                    <a:pt x="141" y="659"/>
                    <a:pt x="140" y="667"/>
                  </a:cubicBezTo>
                  <a:cubicBezTo>
                    <a:pt x="145" y="666"/>
                    <a:pt x="148" y="665"/>
                    <a:pt x="152" y="663"/>
                  </a:cubicBezTo>
                  <a:cubicBezTo>
                    <a:pt x="158" y="660"/>
                    <a:pt x="159" y="660"/>
                    <a:pt x="163" y="666"/>
                  </a:cubicBezTo>
                  <a:cubicBezTo>
                    <a:pt x="164" y="667"/>
                    <a:pt x="164" y="668"/>
                    <a:pt x="165" y="670"/>
                  </a:cubicBezTo>
                  <a:cubicBezTo>
                    <a:pt x="172" y="660"/>
                    <a:pt x="176" y="660"/>
                    <a:pt x="184" y="667"/>
                  </a:cubicBezTo>
                  <a:cubicBezTo>
                    <a:pt x="188" y="671"/>
                    <a:pt x="193" y="674"/>
                    <a:pt x="197" y="677"/>
                  </a:cubicBezTo>
                  <a:cubicBezTo>
                    <a:pt x="200" y="674"/>
                    <a:pt x="203" y="670"/>
                    <a:pt x="206" y="668"/>
                  </a:cubicBezTo>
                  <a:cubicBezTo>
                    <a:pt x="209" y="667"/>
                    <a:pt x="212" y="669"/>
                    <a:pt x="216" y="670"/>
                  </a:cubicBezTo>
                  <a:cubicBezTo>
                    <a:pt x="217" y="663"/>
                    <a:pt x="224" y="662"/>
                    <a:pt x="228" y="659"/>
                  </a:cubicBezTo>
                  <a:cubicBezTo>
                    <a:pt x="229" y="655"/>
                    <a:pt x="229" y="652"/>
                    <a:pt x="230" y="649"/>
                  </a:cubicBezTo>
                  <a:cubicBezTo>
                    <a:pt x="231" y="645"/>
                    <a:pt x="235" y="647"/>
                    <a:pt x="238" y="647"/>
                  </a:cubicBezTo>
                  <a:cubicBezTo>
                    <a:pt x="239" y="646"/>
                    <a:pt x="240" y="646"/>
                    <a:pt x="241" y="645"/>
                  </a:cubicBezTo>
                  <a:cubicBezTo>
                    <a:pt x="250" y="639"/>
                    <a:pt x="255" y="639"/>
                    <a:pt x="264" y="648"/>
                  </a:cubicBezTo>
                  <a:cubicBezTo>
                    <a:pt x="261" y="652"/>
                    <a:pt x="258" y="656"/>
                    <a:pt x="261" y="661"/>
                  </a:cubicBezTo>
                  <a:cubicBezTo>
                    <a:pt x="262" y="661"/>
                    <a:pt x="263" y="661"/>
                    <a:pt x="263" y="661"/>
                  </a:cubicBezTo>
                  <a:cubicBezTo>
                    <a:pt x="269" y="655"/>
                    <a:pt x="276" y="656"/>
                    <a:pt x="284" y="658"/>
                  </a:cubicBezTo>
                  <a:cubicBezTo>
                    <a:pt x="289" y="659"/>
                    <a:pt x="295" y="659"/>
                    <a:pt x="301" y="658"/>
                  </a:cubicBezTo>
                  <a:cubicBezTo>
                    <a:pt x="308" y="657"/>
                    <a:pt x="315" y="656"/>
                    <a:pt x="316" y="646"/>
                  </a:cubicBezTo>
                  <a:cubicBezTo>
                    <a:pt x="316" y="642"/>
                    <a:pt x="321" y="640"/>
                    <a:pt x="325" y="640"/>
                  </a:cubicBezTo>
                  <a:cubicBezTo>
                    <a:pt x="327" y="640"/>
                    <a:pt x="330" y="640"/>
                    <a:pt x="332" y="639"/>
                  </a:cubicBezTo>
                  <a:cubicBezTo>
                    <a:pt x="339" y="638"/>
                    <a:pt x="345" y="639"/>
                    <a:pt x="350" y="645"/>
                  </a:cubicBezTo>
                  <a:cubicBezTo>
                    <a:pt x="351" y="646"/>
                    <a:pt x="352" y="648"/>
                    <a:pt x="353" y="649"/>
                  </a:cubicBezTo>
                  <a:cubicBezTo>
                    <a:pt x="359" y="653"/>
                    <a:pt x="365" y="657"/>
                    <a:pt x="372" y="661"/>
                  </a:cubicBezTo>
                  <a:cubicBezTo>
                    <a:pt x="377" y="659"/>
                    <a:pt x="382" y="654"/>
                    <a:pt x="387" y="649"/>
                  </a:cubicBezTo>
                  <a:cubicBezTo>
                    <a:pt x="389" y="646"/>
                    <a:pt x="392" y="643"/>
                    <a:pt x="396" y="645"/>
                  </a:cubicBezTo>
                  <a:cubicBezTo>
                    <a:pt x="402" y="648"/>
                    <a:pt x="409" y="652"/>
                    <a:pt x="415" y="655"/>
                  </a:cubicBezTo>
                  <a:cubicBezTo>
                    <a:pt x="417" y="654"/>
                    <a:pt x="420" y="653"/>
                    <a:pt x="423" y="652"/>
                  </a:cubicBezTo>
                  <a:cubicBezTo>
                    <a:pt x="426" y="652"/>
                    <a:pt x="430" y="652"/>
                    <a:pt x="433" y="653"/>
                  </a:cubicBezTo>
                  <a:cubicBezTo>
                    <a:pt x="435" y="653"/>
                    <a:pt x="437" y="655"/>
                    <a:pt x="439" y="656"/>
                  </a:cubicBezTo>
                  <a:cubicBezTo>
                    <a:pt x="445" y="658"/>
                    <a:pt x="450" y="662"/>
                    <a:pt x="457" y="658"/>
                  </a:cubicBezTo>
                  <a:cubicBezTo>
                    <a:pt x="460" y="656"/>
                    <a:pt x="464" y="650"/>
                    <a:pt x="469" y="654"/>
                  </a:cubicBezTo>
                  <a:cubicBezTo>
                    <a:pt x="471" y="657"/>
                    <a:pt x="471" y="662"/>
                    <a:pt x="471" y="667"/>
                  </a:cubicBezTo>
                  <a:cubicBezTo>
                    <a:pt x="474" y="667"/>
                    <a:pt x="477" y="668"/>
                    <a:pt x="480" y="669"/>
                  </a:cubicBezTo>
                  <a:cubicBezTo>
                    <a:pt x="484" y="670"/>
                    <a:pt x="488" y="671"/>
                    <a:pt x="492" y="667"/>
                  </a:cubicBezTo>
                  <a:cubicBezTo>
                    <a:pt x="495" y="663"/>
                    <a:pt x="499" y="660"/>
                    <a:pt x="503" y="658"/>
                  </a:cubicBezTo>
                  <a:cubicBezTo>
                    <a:pt x="508" y="655"/>
                    <a:pt x="513" y="654"/>
                    <a:pt x="518" y="652"/>
                  </a:cubicBezTo>
                  <a:cubicBezTo>
                    <a:pt x="518" y="651"/>
                    <a:pt x="518" y="650"/>
                    <a:pt x="518" y="649"/>
                  </a:cubicBezTo>
                  <a:cubicBezTo>
                    <a:pt x="514" y="641"/>
                    <a:pt x="518" y="633"/>
                    <a:pt x="519" y="625"/>
                  </a:cubicBezTo>
                  <a:cubicBezTo>
                    <a:pt x="519" y="623"/>
                    <a:pt x="521" y="622"/>
                    <a:pt x="523" y="620"/>
                  </a:cubicBezTo>
                  <a:cubicBezTo>
                    <a:pt x="527" y="616"/>
                    <a:pt x="532" y="614"/>
                    <a:pt x="535" y="608"/>
                  </a:cubicBezTo>
                  <a:cubicBezTo>
                    <a:pt x="536" y="605"/>
                    <a:pt x="540" y="605"/>
                    <a:pt x="543" y="609"/>
                  </a:cubicBezTo>
                  <a:cubicBezTo>
                    <a:pt x="545" y="613"/>
                    <a:pt x="547" y="617"/>
                    <a:pt x="553" y="617"/>
                  </a:cubicBezTo>
                  <a:cubicBezTo>
                    <a:pt x="555" y="618"/>
                    <a:pt x="558" y="618"/>
                    <a:pt x="560" y="618"/>
                  </a:cubicBezTo>
                  <a:cubicBezTo>
                    <a:pt x="566" y="629"/>
                    <a:pt x="566" y="629"/>
                    <a:pt x="580" y="624"/>
                  </a:cubicBezTo>
                  <a:cubicBezTo>
                    <a:pt x="591" y="630"/>
                    <a:pt x="587" y="646"/>
                    <a:pt x="598" y="653"/>
                  </a:cubicBezTo>
                  <a:cubicBezTo>
                    <a:pt x="600" y="650"/>
                    <a:pt x="602" y="647"/>
                    <a:pt x="602" y="645"/>
                  </a:cubicBezTo>
                  <a:cubicBezTo>
                    <a:pt x="605" y="633"/>
                    <a:pt x="605" y="633"/>
                    <a:pt x="616" y="632"/>
                  </a:cubicBezTo>
                  <a:cubicBezTo>
                    <a:pt x="617" y="632"/>
                    <a:pt x="617" y="632"/>
                    <a:pt x="618" y="631"/>
                  </a:cubicBezTo>
                  <a:cubicBezTo>
                    <a:pt x="615" y="624"/>
                    <a:pt x="617" y="618"/>
                    <a:pt x="622" y="617"/>
                  </a:cubicBezTo>
                  <a:cubicBezTo>
                    <a:pt x="628" y="616"/>
                    <a:pt x="634" y="612"/>
                    <a:pt x="640" y="618"/>
                  </a:cubicBezTo>
                  <a:cubicBezTo>
                    <a:pt x="640" y="619"/>
                    <a:pt x="643" y="618"/>
                    <a:pt x="645" y="618"/>
                  </a:cubicBezTo>
                  <a:cubicBezTo>
                    <a:pt x="647" y="619"/>
                    <a:pt x="650" y="618"/>
                    <a:pt x="652" y="619"/>
                  </a:cubicBezTo>
                  <a:cubicBezTo>
                    <a:pt x="656" y="621"/>
                    <a:pt x="659" y="621"/>
                    <a:pt x="662" y="620"/>
                  </a:cubicBezTo>
                  <a:cubicBezTo>
                    <a:pt x="666" y="618"/>
                    <a:pt x="670" y="616"/>
                    <a:pt x="674" y="615"/>
                  </a:cubicBezTo>
                  <a:cubicBezTo>
                    <a:pt x="676" y="614"/>
                    <a:pt x="681" y="613"/>
                    <a:pt x="682" y="614"/>
                  </a:cubicBezTo>
                  <a:cubicBezTo>
                    <a:pt x="686" y="618"/>
                    <a:pt x="691" y="616"/>
                    <a:pt x="696" y="619"/>
                  </a:cubicBezTo>
                  <a:cubicBezTo>
                    <a:pt x="701" y="608"/>
                    <a:pt x="705" y="606"/>
                    <a:pt x="719" y="611"/>
                  </a:cubicBezTo>
                  <a:cubicBezTo>
                    <a:pt x="730" y="602"/>
                    <a:pt x="730" y="601"/>
                    <a:pt x="722" y="587"/>
                  </a:cubicBezTo>
                  <a:cubicBezTo>
                    <a:pt x="712" y="589"/>
                    <a:pt x="703" y="586"/>
                    <a:pt x="702" y="579"/>
                  </a:cubicBezTo>
                  <a:cubicBezTo>
                    <a:pt x="701" y="573"/>
                    <a:pt x="701" y="566"/>
                    <a:pt x="701" y="560"/>
                  </a:cubicBezTo>
                  <a:cubicBezTo>
                    <a:pt x="701" y="557"/>
                    <a:pt x="702" y="554"/>
                    <a:pt x="704" y="551"/>
                  </a:cubicBezTo>
                  <a:cubicBezTo>
                    <a:pt x="707" y="548"/>
                    <a:pt x="711" y="545"/>
                    <a:pt x="714" y="542"/>
                  </a:cubicBezTo>
                  <a:cubicBezTo>
                    <a:pt x="716" y="537"/>
                    <a:pt x="716" y="533"/>
                    <a:pt x="718" y="528"/>
                  </a:cubicBezTo>
                  <a:cubicBezTo>
                    <a:pt x="719" y="524"/>
                    <a:pt x="722" y="521"/>
                    <a:pt x="727" y="520"/>
                  </a:cubicBezTo>
                  <a:cubicBezTo>
                    <a:pt x="731" y="520"/>
                    <a:pt x="735" y="514"/>
                    <a:pt x="739" y="521"/>
                  </a:cubicBezTo>
                  <a:cubicBezTo>
                    <a:pt x="745" y="518"/>
                    <a:pt x="749" y="514"/>
                    <a:pt x="756" y="515"/>
                  </a:cubicBezTo>
                  <a:cubicBezTo>
                    <a:pt x="762" y="515"/>
                    <a:pt x="768" y="512"/>
                    <a:pt x="773" y="509"/>
                  </a:cubicBezTo>
                  <a:cubicBezTo>
                    <a:pt x="776" y="508"/>
                    <a:pt x="778" y="504"/>
                    <a:pt x="780" y="501"/>
                  </a:cubicBezTo>
                  <a:cubicBezTo>
                    <a:pt x="785" y="494"/>
                    <a:pt x="785" y="493"/>
                    <a:pt x="793" y="497"/>
                  </a:cubicBezTo>
                  <a:cubicBezTo>
                    <a:pt x="796" y="498"/>
                    <a:pt x="799" y="499"/>
                    <a:pt x="805" y="496"/>
                  </a:cubicBezTo>
                  <a:cubicBezTo>
                    <a:pt x="802" y="494"/>
                    <a:pt x="801" y="493"/>
                    <a:pt x="799" y="492"/>
                  </a:cubicBezTo>
                  <a:cubicBezTo>
                    <a:pt x="796" y="490"/>
                    <a:pt x="795" y="487"/>
                    <a:pt x="796" y="483"/>
                  </a:cubicBezTo>
                  <a:cubicBezTo>
                    <a:pt x="796" y="478"/>
                    <a:pt x="808" y="467"/>
                    <a:pt x="813" y="466"/>
                  </a:cubicBezTo>
                  <a:cubicBezTo>
                    <a:pt x="826" y="464"/>
                    <a:pt x="832" y="457"/>
                    <a:pt x="830" y="445"/>
                  </a:cubicBezTo>
                  <a:cubicBezTo>
                    <a:pt x="829" y="440"/>
                    <a:pt x="830" y="437"/>
                    <a:pt x="834" y="434"/>
                  </a:cubicBezTo>
                  <a:cubicBezTo>
                    <a:pt x="838" y="430"/>
                    <a:pt x="842" y="423"/>
                    <a:pt x="839" y="418"/>
                  </a:cubicBezTo>
                  <a:cubicBezTo>
                    <a:pt x="835" y="412"/>
                    <a:pt x="837" y="407"/>
                    <a:pt x="840" y="403"/>
                  </a:cubicBezTo>
                  <a:cubicBezTo>
                    <a:pt x="839" y="401"/>
                    <a:pt x="838" y="400"/>
                    <a:pt x="837" y="400"/>
                  </a:cubicBezTo>
                  <a:cubicBezTo>
                    <a:pt x="831" y="396"/>
                    <a:pt x="824" y="392"/>
                    <a:pt x="818" y="389"/>
                  </a:cubicBezTo>
                  <a:cubicBezTo>
                    <a:pt x="815" y="387"/>
                    <a:pt x="813" y="385"/>
                    <a:pt x="813" y="380"/>
                  </a:cubicBezTo>
                  <a:cubicBezTo>
                    <a:pt x="813" y="376"/>
                    <a:pt x="810" y="374"/>
                    <a:pt x="805" y="373"/>
                  </a:cubicBezTo>
                  <a:cubicBezTo>
                    <a:pt x="803" y="373"/>
                    <a:pt x="800" y="370"/>
                    <a:pt x="798" y="369"/>
                  </a:cubicBezTo>
                  <a:cubicBezTo>
                    <a:pt x="797" y="368"/>
                    <a:pt x="796" y="367"/>
                    <a:pt x="795" y="367"/>
                  </a:cubicBezTo>
                  <a:cubicBezTo>
                    <a:pt x="783" y="366"/>
                    <a:pt x="779" y="358"/>
                    <a:pt x="774" y="349"/>
                  </a:cubicBezTo>
                  <a:cubicBezTo>
                    <a:pt x="777" y="346"/>
                    <a:pt x="779" y="343"/>
                    <a:pt x="779" y="339"/>
                  </a:cubicBezTo>
                  <a:cubicBezTo>
                    <a:pt x="779" y="335"/>
                    <a:pt x="783" y="333"/>
                    <a:pt x="786" y="333"/>
                  </a:cubicBezTo>
                  <a:cubicBezTo>
                    <a:pt x="789" y="333"/>
                    <a:pt x="791" y="332"/>
                    <a:pt x="793" y="332"/>
                  </a:cubicBezTo>
                  <a:cubicBezTo>
                    <a:pt x="792" y="327"/>
                    <a:pt x="791" y="324"/>
                    <a:pt x="790" y="321"/>
                  </a:cubicBezTo>
                  <a:cubicBezTo>
                    <a:pt x="788" y="311"/>
                    <a:pt x="790" y="308"/>
                    <a:pt x="798" y="304"/>
                  </a:cubicBezTo>
                  <a:cubicBezTo>
                    <a:pt x="800" y="304"/>
                    <a:pt x="802" y="302"/>
                    <a:pt x="805" y="300"/>
                  </a:cubicBezTo>
                  <a:cubicBezTo>
                    <a:pt x="801" y="298"/>
                    <a:pt x="799" y="295"/>
                    <a:pt x="797" y="295"/>
                  </a:cubicBezTo>
                  <a:cubicBezTo>
                    <a:pt x="789" y="295"/>
                    <a:pt x="783" y="288"/>
                    <a:pt x="775" y="289"/>
                  </a:cubicBezTo>
                  <a:cubicBezTo>
                    <a:pt x="773" y="289"/>
                    <a:pt x="771" y="289"/>
                    <a:pt x="770" y="288"/>
                  </a:cubicBezTo>
                  <a:cubicBezTo>
                    <a:pt x="767" y="286"/>
                    <a:pt x="765" y="284"/>
                    <a:pt x="769" y="281"/>
                  </a:cubicBezTo>
                  <a:cubicBezTo>
                    <a:pt x="772" y="279"/>
                    <a:pt x="772" y="278"/>
                    <a:pt x="771" y="274"/>
                  </a:cubicBezTo>
                  <a:cubicBezTo>
                    <a:pt x="770" y="272"/>
                    <a:pt x="772" y="269"/>
                    <a:pt x="774" y="267"/>
                  </a:cubicBezTo>
                  <a:cubicBezTo>
                    <a:pt x="775" y="265"/>
                    <a:pt x="777" y="264"/>
                    <a:pt x="779" y="263"/>
                  </a:cubicBezTo>
                  <a:cubicBezTo>
                    <a:pt x="787" y="257"/>
                    <a:pt x="789" y="247"/>
                    <a:pt x="782" y="240"/>
                  </a:cubicBezTo>
                  <a:cubicBezTo>
                    <a:pt x="775" y="234"/>
                    <a:pt x="776" y="226"/>
                    <a:pt x="778" y="219"/>
                  </a:cubicBezTo>
                  <a:cubicBezTo>
                    <a:pt x="779" y="212"/>
                    <a:pt x="778" y="207"/>
                    <a:pt x="778" y="202"/>
                  </a:cubicBezTo>
                  <a:cubicBezTo>
                    <a:pt x="771" y="196"/>
                    <a:pt x="765" y="196"/>
                    <a:pt x="759" y="202"/>
                  </a:cubicBezTo>
                  <a:cubicBezTo>
                    <a:pt x="757" y="205"/>
                    <a:pt x="754" y="205"/>
                    <a:pt x="750" y="203"/>
                  </a:cubicBezTo>
                  <a:cubicBezTo>
                    <a:pt x="744" y="199"/>
                    <a:pt x="737" y="197"/>
                    <a:pt x="729" y="200"/>
                  </a:cubicBezTo>
                  <a:cubicBezTo>
                    <a:pt x="722" y="203"/>
                    <a:pt x="712" y="196"/>
                    <a:pt x="711" y="188"/>
                  </a:cubicBezTo>
                  <a:cubicBezTo>
                    <a:pt x="710" y="184"/>
                    <a:pt x="710" y="181"/>
                    <a:pt x="710" y="179"/>
                  </a:cubicBezTo>
                  <a:cubicBezTo>
                    <a:pt x="705" y="174"/>
                    <a:pt x="702" y="171"/>
                    <a:pt x="699" y="167"/>
                  </a:cubicBezTo>
                  <a:cubicBezTo>
                    <a:pt x="688" y="169"/>
                    <a:pt x="682" y="166"/>
                    <a:pt x="678" y="155"/>
                  </a:cubicBezTo>
                  <a:cubicBezTo>
                    <a:pt x="676" y="151"/>
                    <a:pt x="673" y="147"/>
                    <a:pt x="670" y="141"/>
                  </a:cubicBezTo>
                  <a:cubicBezTo>
                    <a:pt x="673" y="138"/>
                    <a:pt x="674" y="131"/>
                    <a:pt x="681" y="130"/>
                  </a:cubicBezTo>
                  <a:cubicBezTo>
                    <a:pt x="682" y="130"/>
                    <a:pt x="683" y="129"/>
                    <a:pt x="683" y="129"/>
                  </a:cubicBezTo>
                  <a:cubicBezTo>
                    <a:pt x="682" y="122"/>
                    <a:pt x="689" y="120"/>
                    <a:pt x="692" y="116"/>
                  </a:cubicBezTo>
                  <a:cubicBezTo>
                    <a:pt x="690" y="111"/>
                    <a:pt x="689" y="105"/>
                    <a:pt x="686" y="103"/>
                  </a:cubicBezTo>
                  <a:cubicBezTo>
                    <a:pt x="680" y="99"/>
                    <a:pt x="681" y="95"/>
                    <a:pt x="682" y="90"/>
                  </a:cubicBezTo>
                  <a:cubicBezTo>
                    <a:pt x="682" y="82"/>
                    <a:pt x="683" y="74"/>
                    <a:pt x="676" y="67"/>
                  </a:cubicBezTo>
                  <a:cubicBezTo>
                    <a:pt x="672" y="63"/>
                    <a:pt x="674" y="58"/>
                    <a:pt x="679" y="55"/>
                  </a:cubicBezTo>
                  <a:cubicBezTo>
                    <a:pt x="680" y="54"/>
                    <a:pt x="682" y="53"/>
                    <a:pt x="685" y="51"/>
                  </a:cubicBezTo>
                  <a:cubicBezTo>
                    <a:pt x="674" y="50"/>
                    <a:pt x="668" y="47"/>
                    <a:pt x="666" y="37"/>
                  </a:cubicBezTo>
                  <a:cubicBezTo>
                    <a:pt x="666" y="35"/>
                    <a:pt x="663" y="33"/>
                    <a:pt x="662" y="31"/>
                  </a:cubicBezTo>
                  <a:cubicBezTo>
                    <a:pt x="658" y="27"/>
                    <a:pt x="652" y="26"/>
                    <a:pt x="648" y="27"/>
                  </a:cubicBezTo>
                  <a:cubicBezTo>
                    <a:pt x="643" y="21"/>
                    <a:pt x="639" y="16"/>
                    <a:pt x="635" y="11"/>
                  </a:cubicBezTo>
                  <a:cubicBezTo>
                    <a:pt x="631" y="6"/>
                    <a:pt x="628" y="5"/>
                    <a:pt x="623" y="9"/>
                  </a:cubicBezTo>
                  <a:cubicBezTo>
                    <a:pt x="619" y="12"/>
                    <a:pt x="616" y="11"/>
                    <a:pt x="613" y="9"/>
                  </a:cubicBezTo>
                  <a:cubicBezTo>
                    <a:pt x="611" y="8"/>
                    <a:pt x="609" y="6"/>
                    <a:pt x="608" y="4"/>
                  </a:cubicBezTo>
                  <a:cubicBezTo>
                    <a:pt x="605" y="0"/>
                    <a:pt x="602" y="1"/>
                    <a:pt x="599" y="4"/>
                  </a:cubicBezTo>
                  <a:cubicBezTo>
                    <a:pt x="599" y="7"/>
                    <a:pt x="599" y="10"/>
                    <a:pt x="600" y="14"/>
                  </a:cubicBezTo>
                  <a:cubicBezTo>
                    <a:pt x="593" y="17"/>
                    <a:pt x="586" y="20"/>
                    <a:pt x="579" y="22"/>
                  </a:cubicBezTo>
                  <a:cubicBezTo>
                    <a:pt x="580" y="30"/>
                    <a:pt x="580" y="32"/>
                    <a:pt x="577" y="35"/>
                  </a:cubicBezTo>
                  <a:cubicBezTo>
                    <a:pt x="573" y="39"/>
                    <a:pt x="569" y="42"/>
                    <a:pt x="564" y="45"/>
                  </a:cubicBezTo>
                  <a:cubicBezTo>
                    <a:pt x="556" y="40"/>
                    <a:pt x="549" y="33"/>
                    <a:pt x="539" y="36"/>
                  </a:cubicBezTo>
                  <a:cubicBezTo>
                    <a:pt x="539" y="38"/>
                    <a:pt x="539" y="40"/>
                    <a:pt x="540" y="41"/>
                  </a:cubicBezTo>
                  <a:cubicBezTo>
                    <a:pt x="541" y="46"/>
                    <a:pt x="541" y="51"/>
                    <a:pt x="538" y="55"/>
                  </a:cubicBezTo>
                  <a:cubicBezTo>
                    <a:pt x="535" y="60"/>
                    <a:pt x="531" y="56"/>
                    <a:pt x="527" y="58"/>
                  </a:cubicBezTo>
                  <a:cubicBezTo>
                    <a:pt x="527" y="66"/>
                    <a:pt x="523" y="70"/>
                    <a:pt x="515" y="71"/>
                  </a:cubicBezTo>
                  <a:cubicBezTo>
                    <a:pt x="514" y="80"/>
                    <a:pt x="514" y="80"/>
                    <a:pt x="507" y="79"/>
                  </a:cubicBezTo>
                  <a:cubicBezTo>
                    <a:pt x="497" y="78"/>
                    <a:pt x="487" y="79"/>
                    <a:pt x="478" y="86"/>
                  </a:cubicBezTo>
                  <a:cubicBezTo>
                    <a:pt x="474" y="84"/>
                    <a:pt x="469" y="84"/>
                    <a:pt x="466" y="81"/>
                  </a:cubicBezTo>
                  <a:cubicBezTo>
                    <a:pt x="463" y="78"/>
                    <a:pt x="462" y="73"/>
                    <a:pt x="460" y="68"/>
                  </a:cubicBezTo>
                  <a:cubicBezTo>
                    <a:pt x="453" y="72"/>
                    <a:pt x="446" y="72"/>
                    <a:pt x="441" y="64"/>
                  </a:cubicBezTo>
                  <a:cubicBezTo>
                    <a:pt x="440" y="67"/>
                    <a:pt x="438" y="69"/>
                    <a:pt x="437" y="71"/>
                  </a:cubicBezTo>
                  <a:cubicBezTo>
                    <a:pt x="432" y="73"/>
                    <a:pt x="429" y="65"/>
                    <a:pt x="424" y="70"/>
                  </a:cubicBezTo>
                  <a:cubicBezTo>
                    <a:pt x="429" y="79"/>
                    <a:pt x="428" y="89"/>
                    <a:pt x="427" y="99"/>
                  </a:cubicBezTo>
                  <a:cubicBezTo>
                    <a:pt x="424" y="100"/>
                    <a:pt x="422" y="100"/>
                    <a:pt x="419" y="100"/>
                  </a:cubicBezTo>
                  <a:cubicBezTo>
                    <a:pt x="409" y="102"/>
                    <a:pt x="410" y="100"/>
                    <a:pt x="408" y="111"/>
                  </a:cubicBezTo>
                  <a:cubicBezTo>
                    <a:pt x="407" y="116"/>
                    <a:pt x="403" y="118"/>
                    <a:pt x="398" y="116"/>
                  </a:cubicBezTo>
                  <a:cubicBezTo>
                    <a:pt x="395" y="115"/>
                    <a:pt x="392" y="114"/>
                    <a:pt x="389" y="113"/>
                  </a:cubicBezTo>
                  <a:cubicBezTo>
                    <a:pt x="389" y="117"/>
                    <a:pt x="387" y="121"/>
                    <a:pt x="388" y="124"/>
                  </a:cubicBezTo>
                  <a:cubicBezTo>
                    <a:pt x="394" y="134"/>
                    <a:pt x="388" y="143"/>
                    <a:pt x="387" y="153"/>
                  </a:cubicBezTo>
                  <a:cubicBezTo>
                    <a:pt x="386" y="159"/>
                    <a:pt x="378" y="164"/>
                    <a:pt x="374" y="161"/>
                  </a:cubicBezTo>
                  <a:cubicBezTo>
                    <a:pt x="369" y="157"/>
                    <a:pt x="364" y="158"/>
                    <a:pt x="359" y="160"/>
                  </a:cubicBezTo>
                  <a:cubicBezTo>
                    <a:pt x="355" y="161"/>
                    <a:pt x="351" y="160"/>
                    <a:pt x="346" y="160"/>
                  </a:cubicBezTo>
                  <a:cubicBezTo>
                    <a:pt x="344" y="163"/>
                    <a:pt x="341" y="167"/>
                    <a:pt x="338" y="170"/>
                  </a:cubicBezTo>
                  <a:cubicBezTo>
                    <a:pt x="337" y="172"/>
                    <a:pt x="333" y="173"/>
                    <a:pt x="332" y="172"/>
                  </a:cubicBezTo>
                  <a:cubicBezTo>
                    <a:pt x="325" y="165"/>
                    <a:pt x="317" y="168"/>
                    <a:pt x="310" y="169"/>
                  </a:cubicBezTo>
                  <a:cubicBezTo>
                    <a:pt x="292" y="171"/>
                    <a:pt x="275" y="172"/>
                    <a:pt x="257" y="165"/>
                  </a:cubicBezTo>
                  <a:cubicBezTo>
                    <a:pt x="256" y="165"/>
                    <a:pt x="254" y="165"/>
                    <a:pt x="253" y="164"/>
                  </a:cubicBezTo>
                  <a:cubicBezTo>
                    <a:pt x="249" y="164"/>
                    <a:pt x="244" y="163"/>
                    <a:pt x="239" y="163"/>
                  </a:cubicBezTo>
                  <a:cubicBezTo>
                    <a:pt x="237" y="164"/>
                    <a:pt x="235" y="167"/>
                    <a:pt x="233" y="169"/>
                  </a:cubicBezTo>
                  <a:cubicBezTo>
                    <a:pt x="239" y="183"/>
                    <a:pt x="237" y="187"/>
                    <a:pt x="224" y="189"/>
                  </a:cubicBezTo>
                  <a:cubicBezTo>
                    <a:pt x="217" y="198"/>
                    <a:pt x="210" y="206"/>
                    <a:pt x="198" y="207"/>
                  </a:cubicBezTo>
                  <a:cubicBezTo>
                    <a:pt x="189" y="207"/>
                    <a:pt x="188" y="208"/>
                    <a:pt x="185" y="217"/>
                  </a:cubicBezTo>
                  <a:cubicBezTo>
                    <a:pt x="184" y="219"/>
                    <a:pt x="184" y="221"/>
                    <a:pt x="183" y="223"/>
                  </a:cubicBezTo>
                  <a:cubicBezTo>
                    <a:pt x="181" y="224"/>
                    <a:pt x="180" y="225"/>
                    <a:pt x="178" y="225"/>
                  </a:cubicBezTo>
                  <a:cubicBezTo>
                    <a:pt x="170" y="227"/>
                    <a:pt x="170" y="227"/>
                    <a:pt x="165" y="219"/>
                  </a:cubicBezTo>
                  <a:cubicBezTo>
                    <a:pt x="164" y="217"/>
                    <a:pt x="162" y="215"/>
                    <a:pt x="160" y="213"/>
                  </a:cubicBezTo>
                  <a:cubicBezTo>
                    <a:pt x="157" y="217"/>
                    <a:pt x="154" y="220"/>
                    <a:pt x="152" y="223"/>
                  </a:cubicBezTo>
                  <a:cubicBezTo>
                    <a:pt x="146" y="231"/>
                    <a:pt x="139" y="236"/>
                    <a:pt x="128" y="235"/>
                  </a:cubicBezTo>
                  <a:cubicBezTo>
                    <a:pt x="126" y="235"/>
                    <a:pt x="124" y="235"/>
                    <a:pt x="122" y="235"/>
                  </a:cubicBezTo>
                  <a:cubicBezTo>
                    <a:pt x="115" y="239"/>
                    <a:pt x="107" y="235"/>
                    <a:pt x="100" y="234"/>
                  </a:cubicBezTo>
                  <a:cubicBezTo>
                    <a:pt x="94" y="240"/>
                    <a:pt x="88" y="245"/>
                    <a:pt x="82" y="251"/>
                  </a:cubicBezTo>
                  <a:cubicBezTo>
                    <a:pt x="77" y="256"/>
                    <a:pt x="70" y="256"/>
                    <a:pt x="64" y="258"/>
                  </a:cubicBezTo>
                  <a:cubicBezTo>
                    <a:pt x="62" y="259"/>
                    <a:pt x="58" y="256"/>
                    <a:pt x="55" y="254"/>
                  </a:cubicBezTo>
                  <a:cubicBezTo>
                    <a:pt x="49" y="260"/>
                    <a:pt x="43" y="266"/>
                    <a:pt x="36" y="272"/>
                  </a:cubicBezTo>
                  <a:cubicBezTo>
                    <a:pt x="36" y="277"/>
                    <a:pt x="35" y="284"/>
                    <a:pt x="34" y="290"/>
                  </a:cubicBezTo>
                  <a:cubicBezTo>
                    <a:pt x="34" y="291"/>
                    <a:pt x="33" y="294"/>
                    <a:pt x="32" y="294"/>
                  </a:cubicBezTo>
                  <a:cubicBezTo>
                    <a:pt x="27" y="294"/>
                    <a:pt x="26" y="298"/>
                    <a:pt x="25" y="301"/>
                  </a:cubicBezTo>
                  <a:cubicBezTo>
                    <a:pt x="22" y="308"/>
                    <a:pt x="19" y="309"/>
                    <a:pt x="13" y="306"/>
                  </a:cubicBezTo>
                  <a:cubicBezTo>
                    <a:pt x="11" y="306"/>
                    <a:pt x="10" y="305"/>
                    <a:pt x="9" y="305"/>
                  </a:cubicBezTo>
                  <a:cubicBezTo>
                    <a:pt x="6" y="307"/>
                    <a:pt x="4" y="310"/>
                    <a:pt x="2" y="313"/>
                  </a:cubicBezTo>
                  <a:cubicBezTo>
                    <a:pt x="4" y="315"/>
                    <a:pt x="6" y="316"/>
                    <a:pt x="6" y="318"/>
                  </a:cubicBezTo>
                  <a:cubicBezTo>
                    <a:pt x="8" y="321"/>
                    <a:pt x="9" y="325"/>
                    <a:pt x="10" y="329"/>
                  </a:cubicBezTo>
                  <a:cubicBezTo>
                    <a:pt x="11" y="333"/>
                    <a:pt x="7" y="334"/>
                    <a:pt x="4" y="335"/>
                  </a:cubicBezTo>
                  <a:close/>
                  <a:moveTo>
                    <a:pt x="320" y="308"/>
                  </a:moveTo>
                  <a:cubicBezTo>
                    <a:pt x="324" y="305"/>
                    <a:pt x="325" y="301"/>
                    <a:pt x="330" y="300"/>
                  </a:cubicBezTo>
                  <a:cubicBezTo>
                    <a:pt x="336" y="299"/>
                    <a:pt x="341" y="297"/>
                    <a:pt x="346" y="295"/>
                  </a:cubicBezTo>
                  <a:cubicBezTo>
                    <a:pt x="347" y="295"/>
                    <a:pt x="348" y="294"/>
                    <a:pt x="349" y="293"/>
                  </a:cubicBezTo>
                  <a:cubicBezTo>
                    <a:pt x="355" y="287"/>
                    <a:pt x="358" y="288"/>
                    <a:pt x="363" y="294"/>
                  </a:cubicBezTo>
                  <a:cubicBezTo>
                    <a:pt x="365" y="297"/>
                    <a:pt x="365" y="297"/>
                    <a:pt x="371" y="296"/>
                  </a:cubicBezTo>
                  <a:cubicBezTo>
                    <a:pt x="372" y="292"/>
                    <a:pt x="373" y="287"/>
                    <a:pt x="374" y="283"/>
                  </a:cubicBezTo>
                  <a:cubicBezTo>
                    <a:pt x="376" y="279"/>
                    <a:pt x="379" y="277"/>
                    <a:pt x="383" y="278"/>
                  </a:cubicBezTo>
                  <a:cubicBezTo>
                    <a:pt x="391" y="280"/>
                    <a:pt x="397" y="279"/>
                    <a:pt x="403" y="274"/>
                  </a:cubicBezTo>
                  <a:cubicBezTo>
                    <a:pt x="404" y="273"/>
                    <a:pt x="406" y="272"/>
                    <a:pt x="407" y="272"/>
                  </a:cubicBezTo>
                  <a:cubicBezTo>
                    <a:pt x="412" y="272"/>
                    <a:pt x="416" y="271"/>
                    <a:pt x="418" y="267"/>
                  </a:cubicBezTo>
                  <a:cubicBezTo>
                    <a:pt x="419" y="265"/>
                    <a:pt x="422" y="265"/>
                    <a:pt x="424" y="264"/>
                  </a:cubicBezTo>
                  <a:cubicBezTo>
                    <a:pt x="431" y="263"/>
                    <a:pt x="437" y="262"/>
                    <a:pt x="444" y="261"/>
                  </a:cubicBezTo>
                  <a:cubicBezTo>
                    <a:pt x="445" y="261"/>
                    <a:pt x="448" y="261"/>
                    <a:pt x="448" y="262"/>
                  </a:cubicBezTo>
                  <a:cubicBezTo>
                    <a:pt x="451" y="269"/>
                    <a:pt x="461" y="268"/>
                    <a:pt x="462" y="276"/>
                  </a:cubicBezTo>
                  <a:cubicBezTo>
                    <a:pt x="467" y="276"/>
                    <a:pt x="471" y="276"/>
                    <a:pt x="476" y="276"/>
                  </a:cubicBezTo>
                  <a:cubicBezTo>
                    <a:pt x="475" y="279"/>
                    <a:pt x="475" y="281"/>
                    <a:pt x="474" y="284"/>
                  </a:cubicBezTo>
                  <a:cubicBezTo>
                    <a:pt x="473" y="288"/>
                    <a:pt x="475" y="290"/>
                    <a:pt x="479" y="291"/>
                  </a:cubicBezTo>
                  <a:cubicBezTo>
                    <a:pt x="482" y="291"/>
                    <a:pt x="486" y="292"/>
                    <a:pt x="489" y="293"/>
                  </a:cubicBezTo>
                  <a:cubicBezTo>
                    <a:pt x="492" y="293"/>
                    <a:pt x="496" y="295"/>
                    <a:pt x="499" y="296"/>
                  </a:cubicBezTo>
                  <a:cubicBezTo>
                    <a:pt x="500" y="299"/>
                    <a:pt x="500" y="302"/>
                    <a:pt x="500" y="306"/>
                  </a:cubicBezTo>
                  <a:cubicBezTo>
                    <a:pt x="506" y="308"/>
                    <a:pt x="513" y="310"/>
                    <a:pt x="517" y="315"/>
                  </a:cubicBezTo>
                  <a:cubicBezTo>
                    <a:pt x="522" y="322"/>
                    <a:pt x="519" y="332"/>
                    <a:pt x="511" y="334"/>
                  </a:cubicBezTo>
                  <a:cubicBezTo>
                    <a:pt x="508" y="335"/>
                    <a:pt x="504" y="337"/>
                    <a:pt x="501" y="338"/>
                  </a:cubicBezTo>
                  <a:cubicBezTo>
                    <a:pt x="500" y="339"/>
                    <a:pt x="499" y="340"/>
                    <a:pt x="496" y="341"/>
                  </a:cubicBezTo>
                  <a:cubicBezTo>
                    <a:pt x="500" y="346"/>
                    <a:pt x="505" y="350"/>
                    <a:pt x="501" y="356"/>
                  </a:cubicBezTo>
                  <a:cubicBezTo>
                    <a:pt x="501" y="356"/>
                    <a:pt x="501" y="357"/>
                    <a:pt x="502" y="358"/>
                  </a:cubicBezTo>
                  <a:cubicBezTo>
                    <a:pt x="507" y="365"/>
                    <a:pt x="502" y="370"/>
                    <a:pt x="497" y="375"/>
                  </a:cubicBezTo>
                  <a:cubicBezTo>
                    <a:pt x="494" y="377"/>
                    <a:pt x="491" y="381"/>
                    <a:pt x="487" y="381"/>
                  </a:cubicBezTo>
                  <a:cubicBezTo>
                    <a:pt x="481" y="382"/>
                    <a:pt x="476" y="380"/>
                    <a:pt x="471" y="375"/>
                  </a:cubicBezTo>
                  <a:cubicBezTo>
                    <a:pt x="466" y="370"/>
                    <a:pt x="452" y="372"/>
                    <a:pt x="447" y="377"/>
                  </a:cubicBezTo>
                  <a:cubicBezTo>
                    <a:pt x="444" y="380"/>
                    <a:pt x="441" y="383"/>
                    <a:pt x="435" y="383"/>
                  </a:cubicBezTo>
                  <a:cubicBezTo>
                    <a:pt x="430" y="384"/>
                    <a:pt x="426" y="388"/>
                    <a:pt x="422" y="392"/>
                  </a:cubicBezTo>
                  <a:cubicBezTo>
                    <a:pt x="420" y="394"/>
                    <a:pt x="418" y="396"/>
                    <a:pt x="414" y="396"/>
                  </a:cubicBezTo>
                  <a:cubicBezTo>
                    <a:pt x="413" y="396"/>
                    <a:pt x="411" y="397"/>
                    <a:pt x="409" y="398"/>
                  </a:cubicBezTo>
                  <a:cubicBezTo>
                    <a:pt x="405" y="400"/>
                    <a:pt x="400" y="401"/>
                    <a:pt x="394" y="398"/>
                  </a:cubicBezTo>
                  <a:cubicBezTo>
                    <a:pt x="395" y="402"/>
                    <a:pt x="395" y="405"/>
                    <a:pt x="395" y="407"/>
                  </a:cubicBezTo>
                  <a:cubicBezTo>
                    <a:pt x="395" y="413"/>
                    <a:pt x="392" y="414"/>
                    <a:pt x="387" y="413"/>
                  </a:cubicBezTo>
                  <a:cubicBezTo>
                    <a:pt x="382" y="411"/>
                    <a:pt x="377" y="410"/>
                    <a:pt x="371" y="410"/>
                  </a:cubicBezTo>
                  <a:cubicBezTo>
                    <a:pt x="363" y="409"/>
                    <a:pt x="358" y="404"/>
                    <a:pt x="360" y="396"/>
                  </a:cubicBezTo>
                  <a:cubicBezTo>
                    <a:pt x="360" y="392"/>
                    <a:pt x="361" y="389"/>
                    <a:pt x="361" y="386"/>
                  </a:cubicBezTo>
                  <a:cubicBezTo>
                    <a:pt x="357" y="382"/>
                    <a:pt x="352" y="378"/>
                    <a:pt x="347" y="375"/>
                  </a:cubicBezTo>
                  <a:cubicBezTo>
                    <a:pt x="348" y="370"/>
                    <a:pt x="349" y="367"/>
                    <a:pt x="350" y="363"/>
                  </a:cubicBezTo>
                  <a:cubicBezTo>
                    <a:pt x="344" y="358"/>
                    <a:pt x="337" y="354"/>
                    <a:pt x="336" y="345"/>
                  </a:cubicBezTo>
                  <a:cubicBezTo>
                    <a:pt x="336" y="345"/>
                    <a:pt x="335" y="344"/>
                    <a:pt x="335" y="344"/>
                  </a:cubicBezTo>
                  <a:cubicBezTo>
                    <a:pt x="333" y="341"/>
                    <a:pt x="328" y="340"/>
                    <a:pt x="329" y="336"/>
                  </a:cubicBezTo>
                  <a:cubicBezTo>
                    <a:pt x="331" y="332"/>
                    <a:pt x="334" y="328"/>
                    <a:pt x="336" y="323"/>
                  </a:cubicBezTo>
                  <a:cubicBezTo>
                    <a:pt x="335" y="321"/>
                    <a:pt x="334" y="318"/>
                    <a:pt x="332" y="315"/>
                  </a:cubicBezTo>
                  <a:cubicBezTo>
                    <a:pt x="329" y="315"/>
                    <a:pt x="326" y="315"/>
                    <a:pt x="323" y="315"/>
                  </a:cubicBezTo>
                  <a:cubicBezTo>
                    <a:pt x="320" y="314"/>
                    <a:pt x="318" y="310"/>
                    <a:pt x="320" y="30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1606A155-3EA7-45EC-8212-233ACD0EAB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94038" y="3876676"/>
              <a:ext cx="3095625" cy="2405063"/>
            </a:xfrm>
            <a:custGeom>
              <a:avLst/>
              <a:gdLst>
                <a:gd name="T0" fmla="*/ 2147483646 w 831"/>
                <a:gd name="T1" fmla="*/ 2147483646 h 645"/>
                <a:gd name="T2" fmla="*/ 2147483646 w 831"/>
                <a:gd name="T3" fmla="*/ 2147483646 h 645"/>
                <a:gd name="T4" fmla="*/ 2147483646 w 831"/>
                <a:gd name="T5" fmla="*/ 2147483646 h 645"/>
                <a:gd name="T6" fmla="*/ 2147483646 w 831"/>
                <a:gd name="T7" fmla="*/ 2147483646 h 645"/>
                <a:gd name="T8" fmla="*/ 2147483646 w 831"/>
                <a:gd name="T9" fmla="*/ 2147483646 h 645"/>
                <a:gd name="T10" fmla="*/ 2147483646 w 831"/>
                <a:gd name="T11" fmla="*/ 2147483646 h 645"/>
                <a:gd name="T12" fmla="*/ 2147483646 w 831"/>
                <a:gd name="T13" fmla="*/ 2147483646 h 645"/>
                <a:gd name="T14" fmla="*/ 2147483646 w 831"/>
                <a:gd name="T15" fmla="*/ 2147483646 h 645"/>
                <a:gd name="T16" fmla="*/ 2147483646 w 831"/>
                <a:gd name="T17" fmla="*/ 2147483646 h 645"/>
                <a:gd name="T18" fmla="*/ 2147483646 w 831"/>
                <a:gd name="T19" fmla="*/ 2147483646 h 645"/>
                <a:gd name="T20" fmla="*/ 2147483646 w 831"/>
                <a:gd name="T21" fmla="*/ 2147483646 h 645"/>
                <a:gd name="T22" fmla="*/ 2147483646 w 831"/>
                <a:gd name="T23" fmla="*/ 2147483646 h 645"/>
                <a:gd name="T24" fmla="*/ 2147483646 w 831"/>
                <a:gd name="T25" fmla="*/ 2147483646 h 645"/>
                <a:gd name="T26" fmla="*/ 2147483646 w 831"/>
                <a:gd name="T27" fmla="*/ 2147483646 h 645"/>
                <a:gd name="T28" fmla="*/ 2147483646 w 831"/>
                <a:gd name="T29" fmla="*/ 2147483646 h 645"/>
                <a:gd name="T30" fmla="*/ 2147483646 w 831"/>
                <a:gd name="T31" fmla="*/ 2147483646 h 645"/>
                <a:gd name="T32" fmla="*/ 2147483646 w 831"/>
                <a:gd name="T33" fmla="*/ 2147483646 h 645"/>
                <a:gd name="T34" fmla="*/ 2147483646 w 831"/>
                <a:gd name="T35" fmla="*/ 2147483646 h 645"/>
                <a:gd name="T36" fmla="*/ 2147483646 w 831"/>
                <a:gd name="T37" fmla="*/ 2147483646 h 645"/>
                <a:gd name="T38" fmla="*/ 2147483646 w 831"/>
                <a:gd name="T39" fmla="*/ 2147483646 h 645"/>
                <a:gd name="T40" fmla="*/ 2147483646 w 831"/>
                <a:gd name="T41" fmla="*/ 2147483646 h 645"/>
                <a:gd name="T42" fmla="*/ 2147483646 w 831"/>
                <a:gd name="T43" fmla="*/ 2147483646 h 645"/>
                <a:gd name="T44" fmla="*/ 2147483646 w 831"/>
                <a:gd name="T45" fmla="*/ 2147483646 h 645"/>
                <a:gd name="T46" fmla="*/ 2147483646 w 831"/>
                <a:gd name="T47" fmla="*/ 2147483646 h 645"/>
                <a:gd name="T48" fmla="*/ 2147483646 w 831"/>
                <a:gd name="T49" fmla="*/ 2147483646 h 645"/>
                <a:gd name="T50" fmla="*/ 2147483646 w 831"/>
                <a:gd name="T51" fmla="*/ 2147483646 h 645"/>
                <a:gd name="T52" fmla="*/ 2147483646 w 831"/>
                <a:gd name="T53" fmla="*/ 2147483646 h 645"/>
                <a:gd name="T54" fmla="*/ 2147483646 w 831"/>
                <a:gd name="T55" fmla="*/ 2147483646 h 645"/>
                <a:gd name="T56" fmla="*/ 2147483646 w 831"/>
                <a:gd name="T57" fmla="*/ 2147483646 h 645"/>
                <a:gd name="T58" fmla="*/ 2147483646 w 831"/>
                <a:gd name="T59" fmla="*/ 2147483646 h 645"/>
                <a:gd name="T60" fmla="*/ 2147483646 w 831"/>
                <a:gd name="T61" fmla="*/ 2147483646 h 645"/>
                <a:gd name="T62" fmla="*/ 2147483646 w 831"/>
                <a:gd name="T63" fmla="*/ 2147483646 h 645"/>
                <a:gd name="T64" fmla="*/ 2147483646 w 831"/>
                <a:gd name="T65" fmla="*/ 2147483646 h 645"/>
                <a:gd name="T66" fmla="*/ 2147483646 w 831"/>
                <a:gd name="T67" fmla="*/ 2147483646 h 645"/>
                <a:gd name="T68" fmla="*/ 2147483646 w 831"/>
                <a:gd name="T69" fmla="*/ 2147483646 h 645"/>
                <a:gd name="T70" fmla="*/ 2147483646 w 831"/>
                <a:gd name="T71" fmla="*/ 2147483646 h 645"/>
                <a:gd name="T72" fmla="*/ 2147483646 w 831"/>
                <a:gd name="T73" fmla="*/ 2147483646 h 645"/>
                <a:gd name="T74" fmla="*/ 2147483646 w 831"/>
                <a:gd name="T75" fmla="*/ 2147483646 h 645"/>
                <a:gd name="T76" fmla="*/ 2147483646 w 831"/>
                <a:gd name="T77" fmla="*/ 2147483646 h 645"/>
                <a:gd name="T78" fmla="*/ 2147483646 w 831"/>
                <a:gd name="T79" fmla="*/ 2147483646 h 645"/>
                <a:gd name="T80" fmla="*/ 2147483646 w 831"/>
                <a:gd name="T81" fmla="*/ 2147483646 h 645"/>
                <a:gd name="T82" fmla="*/ 2147483646 w 831"/>
                <a:gd name="T83" fmla="*/ 2147483646 h 645"/>
                <a:gd name="T84" fmla="*/ 2147483646 w 831"/>
                <a:gd name="T85" fmla="*/ 2147483646 h 645"/>
                <a:gd name="T86" fmla="*/ 2147483646 w 831"/>
                <a:gd name="T87" fmla="*/ 2147483646 h 645"/>
                <a:gd name="T88" fmla="*/ 2147483646 w 831"/>
                <a:gd name="T89" fmla="*/ 2147483646 h 645"/>
                <a:gd name="T90" fmla="*/ 2147483646 w 831"/>
                <a:gd name="T91" fmla="*/ 2147483646 h 645"/>
                <a:gd name="T92" fmla="*/ 2147483646 w 831"/>
                <a:gd name="T93" fmla="*/ 2147483646 h 645"/>
                <a:gd name="T94" fmla="*/ 2147483646 w 831"/>
                <a:gd name="T95" fmla="*/ 2147483646 h 645"/>
                <a:gd name="T96" fmla="*/ 2147483646 w 831"/>
                <a:gd name="T97" fmla="*/ 2147483646 h 645"/>
                <a:gd name="T98" fmla="*/ 2147483646 w 831"/>
                <a:gd name="T99" fmla="*/ 2147483646 h 645"/>
                <a:gd name="T100" fmla="*/ 2147483646 w 831"/>
                <a:gd name="T101" fmla="*/ 2147483646 h 645"/>
                <a:gd name="T102" fmla="*/ 2147483646 w 831"/>
                <a:gd name="T103" fmla="*/ 2147483646 h 645"/>
                <a:gd name="T104" fmla="*/ 2147483646 w 831"/>
                <a:gd name="T105" fmla="*/ 2147483646 h 645"/>
                <a:gd name="T106" fmla="*/ 2147483646 w 831"/>
                <a:gd name="T107" fmla="*/ 2147483646 h 645"/>
                <a:gd name="T108" fmla="*/ 2147483646 w 831"/>
                <a:gd name="T109" fmla="*/ 2147483646 h 645"/>
                <a:gd name="T110" fmla="*/ 2147483646 w 831"/>
                <a:gd name="T111" fmla="*/ 2147483646 h 64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831" h="645">
                  <a:moveTo>
                    <a:pt x="813" y="395"/>
                  </a:moveTo>
                  <a:cubicBezTo>
                    <a:pt x="810" y="394"/>
                    <a:pt x="807" y="394"/>
                    <a:pt x="806" y="393"/>
                  </a:cubicBezTo>
                  <a:cubicBezTo>
                    <a:pt x="805" y="392"/>
                    <a:pt x="804" y="392"/>
                    <a:pt x="804" y="391"/>
                  </a:cubicBezTo>
                  <a:cubicBezTo>
                    <a:pt x="803" y="391"/>
                    <a:pt x="803" y="390"/>
                    <a:pt x="803" y="390"/>
                  </a:cubicBezTo>
                  <a:cubicBezTo>
                    <a:pt x="802" y="388"/>
                    <a:pt x="801" y="386"/>
                    <a:pt x="801" y="383"/>
                  </a:cubicBezTo>
                  <a:cubicBezTo>
                    <a:pt x="798" y="384"/>
                    <a:pt x="795" y="385"/>
                    <a:pt x="792" y="386"/>
                  </a:cubicBezTo>
                  <a:cubicBezTo>
                    <a:pt x="791" y="384"/>
                    <a:pt x="790" y="383"/>
                    <a:pt x="790" y="381"/>
                  </a:cubicBezTo>
                  <a:cubicBezTo>
                    <a:pt x="789" y="381"/>
                    <a:pt x="789" y="381"/>
                    <a:pt x="788" y="382"/>
                  </a:cubicBezTo>
                  <a:cubicBezTo>
                    <a:pt x="789" y="381"/>
                    <a:pt x="789" y="381"/>
                    <a:pt x="790" y="381"/>
                  </a:cubicBezTo>
                  <a:cubicBezTo>
                    <a:pt x="787" y="376"/>
                    <a:pt x="787" y="372"/>
                    <a:pt x="790" y="369"/>
                  </a:cubicBezTo>
                  <a:cubicBezTo>
                    <a:pt x="794" y="365"/>
                    <a:pt x="799" y="361"/>
                    <a:pt x="803" y="357"/>
                  </a:cubicBezTo>
                  <a:cubicBezTo>
                    <a:pt x="805" y="351"/>
                    <a:pt x="809" y="346"/>
                    <a:pt x="809" y="341"/>
                  </a:cubicBezTo>
                  <a:cubicBezTo>
                    <a:pt x="810" y="334"/>
                    <a:pt x="815" y="330"/>
                    <a:pt x="816" y="324"/>
                  </a:cubicBezTo>
                  <a:cubicBezTo>
                    <a:pt x="820" y="324"/>
                    <a:pt x="824" y="325"/>
                    <a:pt x="828" y="325"/>
                  </a:cubicBezTo>
                  <a:cubicBezTo>
                    <a:pt x="831" y="320"/>
                    <a:pt x="830" y="317"/>
                    <a:pt x="825" y="314"/>
                  </a:cubicBezTo>
                  <a:cubicBezTo>
                    <a:pt x="821" y="311"/>
                    <a:pt x="816" y="308"/>
                    <a:pt x="815" y="301"/>
                  </a:cubicBezTo>
                  <a:cubicBezTo>
                    <a:pt x="811" y="301"/>
                    <a:pt x="807" y="300"/>
                    <a:pt x="803" y="299"/>
                  </a:cubicBezTo>
                  <a:cubicBezTo>
                    <a:pt x="795" y="307"/>
                    <a:pt x="782" y="306"/>
                    <a:pt x="772" y="298"/>
                  </a:cubicBezTo>
                  <a:cubicBezTo>
                    <a:pt x="769" y="300"/>
                    <a:pt x="769" y="306"/>
                    <a:pt x="763" y="306"/>
                  </a:cubicBezTo>
                  <a:cubicBezTo>
                    <a:pt x="762" y="304"/>
                    <a:pt x="761" y="301"/>
                    <a:pt x="759" y="300"/>
                  </a:cubicBezTo>
                  <a:cubicBezTo>
                    <a:pt x="752" y="296"/>
                    <a:pt x="745" y="290"/>
                    <a:pt x="738" y="286"/>
                  </a:cubicBezTo>
                  <a:cubicBezTo>
                    <a:pt x="729" y="279"/>
                    <a:pt x="725" y="274"/>
                    <a:pt x="728" y="263"/>
                  </a:cubicBezTo>
                  <a:cubicBezTo>
                    <a:pt x="730" y="256"/>
                    <a:pt x="730" y="250"/>
                    <a:pt x="728" y="244"/>
                  </a:cubicBezTo>
                  <a:cubicBezTo>
                    <a:pt x="716" y="246"/>
                    <a:pt x="704" y="246"/>
                    <a:pt x="693" y="252"/>
                  </a:cubicBezTo>
                  <a:cubicBezTo>
                    <a:pt x="692" y="247"/>
                    <a:pt x="692" y="245"/>
                    <a:pt x="691" y="241"/>
                  </a:cubicBezTo>
                  <a:cubicBezTo>
                    <a:pt x="684" y="240"/>
                    <a:pt x="678" y="239"/>
                    <a:pt x="671" y="237"/>
                  </a:cubicBezTo>
                  <a:cubicBezTo>
                    <a:pt x="664" y="248"/>
                    <a:pt x="656" y="245"/>
                    <a:pt x="646" y="241"/>
                  </a:cubicBezTo>
                  <a:cubicBezTo>
                    <a:pt x="645" y="236"/>
                    <a:pt x="643" y="231"/>
                    <a:pt x="641" y="225"/>
                  </a:cubicBezTo>
                  <a:cubicBezTo>
                    <a:pt x="638" y="227"/>
                    <a:pt x="635" y="229"/>
                    <a:pt x="633" y="230"/>
                  </a:cubicBezTo>
                  <a:cubicBezTo>
                    <a:pt x="629" y="228"/>
                    <a:pt x="625" y="226"/>
                    <a:pt x="622" y="223"/>
                  </a:cubicBezTo>
                  <a:cubicBezTo>
                    <a:pt x="618" y="220"/>
                    <a:pt x="619" y="217"/>
                    <a:pt x="624" y="216"/>
                  </a:cubicBezTo>
                  <a:cubicBezTo>
                    <a:pt x="627" y="215"/>
                    <a:pt x="628" y="215"/>
                    <a:pt x="628" y="211"/>
                  </a:cubicBezTo>
                  <a:cubicBezTo>
                    <a:pt x="623" y="211"/>
                    <a:pt x="618" y="211"/>
                    <a:pt x="615" y="208"/>
                  </a:cubicBezTo>
                  <a:cubicBezTo>
                    <a:pt x="610" y="206"/>
                    <a:pt x="607" y="202"/>
                    <a:pt x="603" y="197"/>
                  </a:cubicBezTo>
                  <a:cubicBezTo>
                    <a:pt x="600" y="200"/>
                    <a:pt x="596" y="202"/>
                    <a:pt x="594" y="205"/>
                  </a:cubicBezTo>
                  <a:cubicBezTo>
                    <a:pt x="589" y="210"/>
                    <a:pt x="584" y="210"/>
                    <a:pt x="580" y="204"/>
                  </a:cubicBezTo>
                  <a:cubicBezTo>
                    <a:pt x="578" y="201"/>
                    <a:pt x="576" y="200"/>
                    <a:pt x="573" y="197"/>
                  </a:cubicBezTo>
                  <a:cubicBezTo>
                    <a:pt x="568" y="194"/>
                    <a:pt x="565" y="187"/>
                    <a:pt x="559" y="185"/>
                  </a:cubicBezTo>
                  <a:cubicBezTo>
                    <a:pt x="558" y="185"/>
                    <a:pt x="558" y="182"/>
                    <a:pt x="558" y="181"/>
                  </a:cubicBezTo>
                  <a:cubicBezTo>
                    <a:pt x="557" y="180"/>
                    <a:pt x="557" y="178"/>
                    <a:pt x="556" y="177"/>
                  </a:cubicBezTo>
                  <a:cubicBezTo>
                    <a:pt x="548" y="169"/>
                    <a:pt x="548" y="167"/>
                    <a:pt x="555" y="158"/>
                  </a:cubicBezTo>
                  <a:cubicBezTo>
                    <a:pt x="557" y="157"/>
                    <a:pt x="558" y="155"/>
                    <a:pt x="559" y="152"/>
                  </a:cubicBezTo>
                  <a:cubicBezTo>
                    <a:pt x="556" y="151"/>
                    <a:pt x="554" y="150"/>
                    <a:pt x="553" y="149"/>
                  </a:cubicBezTo>
                  <a:cubicBezTo>
                    <a:pt x="544" y="145"/>
                    <a:pt x="543" y="144"/>
                    <a:pt x="545" y="136"/>
                  </a:cubicBezTo>
                  <a:cubicBezTo>
                    <a:pt x="547" y="127"/>
                    <a:pt x="551" y="119"/>
                    <a:pt x="549" y="110"/>
                  </a:cubicBezTo>
                  <a:cubicBezTo>
                    <a:pt x="549" y="109"/>
                    <a:pt x="550" y="108"/>
                    <a:pt x="550" y="108"/>
                  </a:cubicBezTo>
                  <a:cubicBezTo>
                    <a:pt x="553" y="103"/>
                    <a:pt x="555" y="98"/>
                    <a:pt x="557" y="93"/>
                  </a:cubicBezTo>
                  <a:cubicBezTo>
                    <a:pt x="558" y="91"/>
                    <a:pt x="557" y="88"/>
                    <a:pt x="557" y="85"/>
                  </a:cubicBezTo>
                  <a:cubicBezTo>
                    <a:pt x="557" y="83"/>
                    <a:pt x="556" y="80"/>
                    <a:pt x="557" y="78"/>
                  </a:cubicBezTo>
                  <a:cubicBezTo>
                    <a:pt x="560" y="71"/>
                    <a:pt x="560" y="67"/>
                    <a:pt x="555" y="62"/>
                  </a:cubicBezTo>
                  <a:cubicBezTo>
                    <a:pt x="549" y="56"/>
                    <a:pt x="548" y="54"/>
                    <a:pt x="553" y="46"/>
                  </a:cubicBezTo>
                  <a:cubicBezTo>
                    <a:pt x="556" y="47"/>
                    <a:pt x="559" y="47"/>
                    <a:pt x="564" y="47"/>
                  </a:cubicBezTo>
                  <a:cubicBezTo>
                    <a:pt x="562" y="45"/>
                    <a:pt x="561" y="42"/>
                    <a:pt x="560" y="43"/>
                  </a:cubicBezTo>
                  <a:cubicBezTo>
                    <a:pt x="551" y="44"/>
                    <a:pt x="549" y="37"/>
                    <a:pt x="545" y="32"/>
                  </a:cubicBezTo>
                  <a:cubicBezTo>
                    <a:pt x="542" y="29"/>
                    <a:pt x="540" y="24"/>
                    <a:pt x="538" y="20"/>
                  </a:cubicBezTo>
                  <a:cubicBezTo>
                    <a:pt x="531" y="23"/>
                    <a:pt x="531" y="23"/>
                    <a:pt x="527" y="19"/>
                  </a:cubicBezTo>
                  <a:cubicBezTo>
                    <a:pt x="522" y="14"/>
                    <a:pt x="517" y="9"/>
                    <a:pt x="512" y="6"/>
                  </a:cubicBezTo>
                  <a:cubicBezTo>
                    <a:pt x="508" y="3"/>
                    <a:pt x="503" y="2"/>
                    <a:pt x="497" y="0"/>
                  </a:cubicBezTo>
                  <a:cubicBezTo>
                    <a:pt x="494" y="5"/>
                    <a:pt x="491" y="10"/>
                    <a:pt x="488" y="15"/>
                  </a:cubicBezTo>
                  <a:cubicBezTo>
                    <a:pt x="486" y="19"/>
                    <a:pt x="487" y="23"/>
                    <a:pt x="488" y="27"/>
                  </a:cubicBezTo>
                  <a:cubicBezTo>
                    <a:pt x="492" y="35"/>
                    <a:pt x="492" y="36"/>
                    <a:pt x="484" y="40"/>
                  </a:cubicBezTo>
                  <a:cubicBezTo>
                    <a:pt x="480" y="42"/>
                    <a:pt x="477" y="45"/>
                    <a:pt x="472" y="44"/>
                  </a:cubicBezTo>
                  <a:cubicBezTo>
                    <a:pt x="471" y="43"/>
                    <a:pt x="470" y="45"/>
                    <a:pt x="468" y="46"/>
                  </a:cubicBezTo>
                  <a:cubicBezTo>
                    <a:pt x="465" y="48"/>
                    <a:pt x="461" y="51"/>
                    <a:pt x="458" y="54"/>
                  </a:cubicBezTo>
                  <a:cubicBezTo>
                    <a:pt x="457" y="56"/>
                    <a:pt x="457" y="58"/>
                    <a:pt x="456" y="60"/>
                  </a:cubicBezTo>
                  <a:cubicBezTo>
                    <a:pt x="455" y="63"/>
                    <a:pt x="453" y="66"/>
                    <a:pt x="450" y="66"/>
                  </a:cubicBezTo>
                  <a:cubicBezTo>
                    <a:pt x="446" y="66"/>
                    <a:pt x="444" y="64"/>
                    <a:pt x="443" y="61"/>
                  </a:cubicBezTo>
                  <a:cubicBezTo>
                    <a:pt x="442" y="59"/>
                    <a:pt x="438" y="56"/>
                    <a:pt x="437" y="56"/>
                  </a:cubicBezTo>
                  <a:cubicBezTo>
                    <a:pt x="427" y="58"/>
                    <a:pt x="420" y="54"/>
                    <a:pt x="412" y="50"/>
                  </a:cubicBezTo>
                  <a:cubicBezTo>
                    <a:pt x="405" y="46"/>
                    <a:pt x="396" y="47"/>
                    <a:pt x="388" y="43"/>
                  </a:cubicBezTo>
                  <a:cubicBezTo>
                    <a:pt x="387" y="43"/>
                    <a:pt x="386" y="43"/>
                    <a:pt x="385" y="43"/>
                  </a:cubicBezTo>
                  <a:cubicBezTo>
                    <a:pt x="380" y="49"/>
                    <a:pt x="377" y="50"/>
                    <a:pt x="372" y="47"/>
                  </a:cubicBezTo>
                  <a:cubicBezTo>
                    <a:pt x="371" y="46"/>
                    <a:pt x="370" y="45"/>
                    <a:pt x="369" y="44"/>
                  </a:cubicBezTo>
                  <a:cubicBezTo>
                    <a:pt x="366" y="40"/>
                    <a:pt x="363" y="40"/>
                    <a:pt x="359" y="43"/>
                  </a:cubicBezTo>
                  <a:cubicBezTo>
                    <a:pt x="353" y="48"/>
                    <a:pt x="353" y="48"/>
                    <a:pt x="346" y="42"/>
                  </a:cubicBezTo>
                  <a:cubicBezTo>
                    <a:pt x="345" y="43"/>
                    <a:pt x="345" y="44"/>
                    <a:pt x="344" y="45"/>
                  </a:cubicBezTo>
                  <a:cubicBezTo>
                    <a:pt x="338" y="55"/>
                    <a:pt x="328" y="50"/>
                    <a:pt x="319" y="50"/>
                  </a:cubicBezTo>
                  <a:cubicBezTo>
                    <a:pt x="317" y="50"/>
                    <a:pt x="315" y="47"/>
                    <a:pt x="316" y="44"/>
                  </a:cubicBezTo>
                  <a:cubicBezTo>
                    <a:pt x="317" y="41"/>
                    <a:pt x="315" y="38"/>
                    <a:pt x="313" y="39"/>
                  </a:cubicBezTo>
                  <a:cubicBezTo>
                    <a:pt x="303" y="41"/>
                    <a:pt x="303" y="34"/>
                    <a:pt x="301" y="29"/>
                  </a:cubicBezTo>
                  <a:cubicBezTo>
                    <a:pt x="289" y="27"/>
                    <a:pt x="288" y="28"/>
                    <a:pt x="282" y="37"/>
                  </a:cubicBezTo>
                  <a:cubicBezTo>
                    <a:pt x="280" y="39"/>
                    <a:pt x="278" y="41"/>
                    <a:pt x="277" y="43"/>
                  </a:cubicBezTo>
                  <a:cubicBezTo>
                    <a:pt x="275" y="47"/>
                    <a:pt x="272" y="48"/>
                    <a:pt x="268" y="47"/>
                  </a:cubicBezTo>
                  <a:cubicBezTo>
                    <a:pt x="260" y="45"/>
                    <a:pt x="252" y="50"/>
                    <a:pt x="244" y="47"/>
                  </a:cubicBezTo>
                  <a:cubicBezTo>
                    <a:pt x="239" y="52"/>
                    <a:pt x="232" y="50"/>
                    <a:pt x="226" y="50"/>
                  </a:cubicBezTo>
                  <a:cubicBezTo>
                    <a:pt x="214" y="51"/>
                    <a:pt x="209" y="45"/>
                    <a:pt x="212" y="34"/>
                  </a:cubicBezTo>
                  <a:cubicBezTo>
                    <a:pt x="212" y="33"/>
                    <a:pt x="212" y="32"/>
                    <a:pt x="211" y="30"/>
                  </a:cubicBezTo>
                  <a:cubicBezTo>
                    <a:pt x="205" y="32"/>
                    <a:pt x="200" y="34"/>
                    <a:pt x="197" y="41"/>
                  </a:cubicBezTo>
                  <a:cubicBezTo>
                    <a:pt x="196" y="45"/>
                    <a:pt x="194" y="51"/>
                    <a:pt x="190" y="53"/>
                  </a:cubicBezTo>
                  <a:cubicBezTo>
                    <a:pt x="184" y="57"/>
                    <a:pt x="178" y="62"/>
                    <a:pt x="170" y="58"/>
                  </a:cubicBezTo>
                  <a:cubicBezTo>
                    <a:pt x="164" y="65"/>
                    <a:pt x="161" y="66"/>
                    <a:pt x="152" y="64"/>
                  </a:cubicBezTo>
                  <a:cubicBezTo>
                    <a:pt x="145" y="62"/>
                    <a:pt x="139" y="60"/>
                    <a:pt x="136" y="53"/>
                  </a:cubicBezTo>
                  <a:cubicBezTo>
                    <a:pt x="128" y="60"/>
                    <a:pt x="121" y="62"/>
                    <a:pt x="116" y="54"/>
                  </a:cubicBezTo>
                  <a:cubicBezTo>
                    <a:pt x="110" y="56"/>
                    <a:pt x="103" y="58"/>
                    <a:pt x="96" y="60"/>
                  </a:cubicBezTo>
                  <a:cubicBezTo>
                    <a:pt x="95" y="62"/>
                    <a:pt x="95" y="64"/>
                    <a:pt x="94" y="66"/>
                  </a:cubicBezTo>
                  <a:cubicBezTo>
                    <a:pt x="99" y="71"/>
                    <a:pt x="99" y="71"/>
                    <a:pt x="98" y="76"/>
                  </a:cubicBezTo>
                  <a:cubicBezTo>
                    <a:pt x="97" y="85"/>
                    <a:pt x="97" y="93"/>
                    <a:pt x="105" y="99"/>
                  </a:cubicBezTo>
                  <a:cubicBezTo>
                    <a:pt x="106" y="99"/>
                    <a:pt x="106" y="101"/>
                    <a:pt x="107" y="102"/>
                  </a:cubicBezTo>
                  <a:cubicBezTo>
                    <a:pt x="106" y="103"/>
                    <a:pt x="106" y="103"/>
                    <a:pt x="106" y="104"/>
                  </a:cubicBezTo>
                  <a:cubicBezTo>
                    <a:pt x="93" y="115"/>
                    <a:pt x="92" y="122"/>
                    <a:pt x="102" y="136"/>
                  </a:cubicBezTo>
                  <a:cubicBezTo>
                    <a:pt x="103" y="137"/>
                    <a:pt x="104" y="138"/>
                    <a:pt x="105" y="140"/>
                  </a:cubicBezTo>
                  <a:cubicBezTo>
                    <a:pt x="107" y="145"/>
                    <a:pt x="107" y="155"/>
                    <a:pt x="103" y="156"/>
                  </a:cubicBezTo>
                  <a:cubicBezTo>
                    <a:pt x="98" y="159"/>
                    <a:pt x="98" y="162"/>
                    <a:pt x="98" y="167"/>
                  </a:cubicBezTo>
                  <a:cubicBezTo>
                    <a:pt x="98" y="171"/>
                    <a:pt x="98" y="175"/>
                    <a:pt x="93" y="175"/>
                  </a:cubicBezTo>
                  <a:cubicBezTo>
                    <a:pt x="88" y="175"/>
                    <a:pt x="85" y="178"/>
                    <a:pt x="83" y="181"/>
                  </a:cubicBezTo>
                  <a:cubicBezTo>
                    <a:pt x="80" y="185"/>
                    <a:pt x="82" y="187"/>
                    <a:pt x="83" y="190"/>
                  </a:cubicBezTo>
                  <a:cubicBezTo>
                    <a:pt x="84" y="190"/>
                    <a:pt x="83" y="192"/>
                    <a:pt x="83" y="193"/>
                  </a:cubicBezTo>
                  <a:cubicBezTo>
                    <a:pt x="81" y="200"/>
                    <a:pt x="79" y="202"/>
                    <a:pt x="71" y="204"/>
                  </a:cubicBezTo>
                  <a:cubicBezTo>
                    <a:pt x="71" y="208"/>
                    <a:pt x="74" y="207"/>
                    <a:pt x="76" y="207"/>
                  </a:cubicBezTo>
                  <a:cubicBezTo>
                    <a:pt x="82" y="208"/>
                    <a:pt x="83" y="210"/>
                    <a:pt x="81" y="216"/>
                  </a:cubicBezTo>
                  <a:cubicBezTo>
                    <a:pt x="78" y="223"/>
                    <a:pt x="73" y="227"/>
                    <a:pt x="66" y="229"/>
                  </a:cubicBezTo>
                  <a:cubicBezTo>
                    <a:pt x="67" y="232"/>
                    <a:pt x="67" y="234"/>
                    <a:pt x="69" y="235"/>
                  </a:cubicBezTo>
                  <a:cubicBezTo>
                    <a:pt x="73" y="238"/>
                    <a:pt x="74" y="242"/>
                    <a:pt x="75" y="246"/>
                  </a:cubicBezTo>
                  <a:cubicBezTo>
                    <a:pt x="76" y="252"/>
                    <a:pt x="75" y="253"/>
                    <a:pt x="70" y="255"/>
                  </a:cubicBezTo>
                  <a:cubicBezTo>
                    <a:pt x="68" y="256"/>
                    <a:pt x="67" y="256"/>
                    <a:pt x="64" y="257"/>
                  </a:cubicBezTo>
                  <a:cubicBezTo>
                    <a:pt x="65" y="260"/>
                    <a:pt x="65" y="263"/>
                    <a:pt x="66" y="266"/>
                  </a:cubicBezTo>
                  <a:cubicBezTo>
                    <a:pt x="67" y="272"/>
                    <a:pt x="64" y="275"/>
                    <a:pt x="58" y="275"/>
                  </a:cubicBezTo>
                  <a:cubicBezTo>
                    <a:pt x="55" y="276"/>
                    <a:pt x="52" y="276"/>
                    <a:pt x="50" y="278"/>
                  </a:cubicBezTo>
                  <a:cubicBezTo>
                    <a:pt x="46" y="281"/>
                    <a:pt x="43" y="284"/>
                    <a:pt x="39" y="287"/>
                  </a:cubicBezTo>
                  <a:cubicBezTo>
                    <a:pt x="36" y="289"/>
                    <a:pt x="34" y="290"/>
                    <a:pt x="31" y="288"/>
                  </a:cubicBezTo>
                  <a:cubicBezTo>
                    <a:pt x="29" y="287"/>
                    <a:pt x="28" y="287"/>
                    <a:pt x="27" y="286"/>
                  </a:cubicBezTo>
                  <a:cubicBezTo>
                    <a:pt x="22" y="289"/>
                    <a:pt x="23" y="293"/>
                    <a:pt x="25" y="296"/>
                  </a:cubicBezTo>
                  <a:cubicBezTo>
                    <a:pt x="26" y="301"/>
                    <a:pt x="25" y="305"/>
                    <a:pt x="22" y="307"/>
                  </a:cubicBezTo>
                  <a:cubicBezTo>
                    <a:pt x="23" y="312"/>
                    <a:pt x="24" y="317"/>
                    <a:pt x="26" y="321"/>
                  </a:cubicBezTo>
                  <a:cubicBezTo>
                    <a:pt x="29" y="328"/>
                    <a:pt x="29" y="333"/>
                    <a:pt x="25" y="339"/>
                  </a:cubicBezTo>
                  <a:cubicBezTo>
                    <a:pt x="21" y="343"/>
                    <a:pt x="17" y="348"/>
                    <a:pt x="8" y="345"/>
                  </a:cubicBezTo>
                  <a:cubicBezTo>
                    <a:pt x="6" y="353"/>
                    <a:pt x="5" y="361"/>
                    <a:pt x="3" y="369"/>
                  </a:cubicBezTo>
                  <a:cubicBezTo>
                    <a:pt x="0" y="379"/>
                    <a:pt x="2" y="382"/>
                    <a:pt x="12" y="384"/>
                  </a:cubicBezTo>
                  <a:cubicBezTo>
                    <a:pt x="14" y="384"/>
                    <a:pt x="16" y="385"/>
                    <a:pt x="17" y="387"/>
                  </a:cubicBezTo>
                  <a:cubicBezTo>
                    <a:pt x="19" y="391"/>
                    <a:pt x="21" y="395"/>
                    <a:pt x="23" y="400"/>
                  </a:cubicBezTo>
                  <a:cubicBezTo>
                    <a:pt x="24" y="400"/>
                    <a:pt x="26" y="400"/>
                    <a:pt x="27" y="399"/>
                  </a:cubicBezTo>
                  <a:cubicBezTo>
                    <a:pt x="35" y="398"/>
                    <a:pt x="36" y="399"/>
                    <a:pt x="36" y="407"/>
                  </a:cubicBezTo>
                  <a:cubicBezTo>
                    <a:pt x="36" y="408"/>
                    <a:pt x="36" y="410"/>
                    <a:pt x="36" y="411"/>
                  </a:cubicBezTo>
                  <a:cubicBezTo>
                    <a:pt x="42" y="421"/>
                    <a:pt x="45" y="433"/>
                    <a:pt x="54" y="442"/>
                  </a:cubicBezTo>
                  <a:cubicBezTo>
                    <a:pt x="60" y="438"/>
                    <a:pt x="68" y="445"/>
                    <a:pt x="73" y="436"/>
                  </a:cubicBezTo>
                  <a:cubicBezTo>
                    <a:pt x="86" y="445"/>
                    <a:pt x="84" y="460"/>
                    <a:pt x="91" y="471"/>
                  </a:cubicBezTo>
                  <a:cubicBezTo>
                    <a:pt x="94" y="472"/>
                    <a:pt x="97" y="473"/>
                    <a:pt x="99" y="473"/>
                  </a:cubicBezTo>
                  <a:cubicBezTo>
                    <a:pt x="103" y="480"/>
                    <a:pt x="105" y="486"/>
                    <a:pt x="108" y="491"/>
                  </a:cubicBezTo>
                  <a:cubicBezTo>
                    <a:pt x="110" y="495"/>
                    <a:pt x="111" y="497"/>
                    <a:pt x="109" y="501"/>
                  </a:cubicBezTo>
                  <a:cubicBezTo>
                    <a:pt x="109" y="503"/>
                    <a:pt x="109" y="505"/>
                    <a:pt x="108" y="508"/>
                  </a:cubicBezTo>
                  <a:cubicBezTo>
                    <a:pt x="112" y="509"/>
                    <a:pt x="115" y="509"/>
                    <a:pt x="118" y="510"/>
                  </a:cubicBezTo>
                  <a:cubicBezTo>
                    <a:pt x="123" y="511"/>
                    <a:pt x="128" y="512"/>
                    <a:pt x="132" y="514"/>
                  </a:cubicBezTo>
                  <a:cubicBezTo>
                    <a:pt x="142" y="518"/>
                    <a:pt x="149" y="525"/>
                    <a:pt x="155" y="534"/>
                  </a:cubicBezTo>
                  <a:cubicBezTo>
                    <a:pt x="160" y="542"/>
                    <a:pt x="167" y="547"/>
                    <a:pt x="176" y="548"/>
                  </a:cubicBezTo>
                  <a:cubicBezTo>
                    <a:pt x="185" y="550"/>
                    <a:pt x="190" y="554"/>
                    <a:pt x="193" y="561"/>
                  </a:cubicBezTo>
                  <a:cubicBezTo>
                    <a:pt x="195" y="566"/>
                    <a:pt x="198" y="569"/>
                    <a:pt x="203" y="570"/>
                  </a:cubicBezTo>
                  <a:cubicBezTo>
                    <a:pt x="206" y="571"/>
                    <a:pt x="209" y="574"/>
                    <a:pt x="209" y="575"/>
                  </a:cubicBezTo>
                  <a:cubicBezTo>
                    <a:pt x="210" y="580"/>
                    <a:pt x="208" y="585"/>
                    <a:pt x="207" y="589"/>
                  </a:cubicBezTo>
                  <a:cubicBezTo>
                    <a:pt x="206" y="593"/>
                    <a:pt x="202" y="592"/>
                    <a:pt x="199" y="592"/>
                  </a:cubicBezTo>
                  <a:cubicBezTo>
                    <a:pt x="195" y="591"/>
                    <a:pt x="193" y="593"/>
                    <a:pt x="193" y="597"/>
                  </a:cubicBezTo>
                  <a:cubicBezTo>
                    <a:pt x="193" y="598"/>
                    <a:pt x="196" y="600"/>
                    <a:pt x="198" y="600"/>
                  </a:cubicBezTo>
                  <a:cubicBezTo>
                    <a:pt x="204" y="600"/>
                    <a:pt x="206" y="603"/>
                    <a:pt x="205" y="609"/>
                  </a:cubicBezTo>
                  <a:cubicBezTo>
                    <a:pt x="204" y="610"/>
                    <a:pt x="205" y="611"/>
                    <a:pt x="205" y="612"/>
                  </a:cubicBezTo>
                  <a:cubicBezTo>
                    <a:pt x="213" y="615"/>
                    <a:pt x="220" y="619"/>
                    <a:pt x="229" y="623"/>
                  </a:cubicBezTo>
                  <a:cubicBezTo>
                    <a:pt x="231" y="621"/>
                    <a:pt x="235" y="619"/>
                    <a:pt x="240" y="620"/>
                  </a:cubicBezTo>
                  <a:cubicBezTo>
                    <a:pt x="244" y="621"/>
                    <a:pt x="249" y="624"/>
                    <a:pt x="253" y="623"/>
                  </a:cubicBezTo>
                  <a:cubicBezTo>
                    <a:pt x="258" y="622"/>
                    <a:pt x="263" y="624"/>
                    <a:pt x="267" y="625"/>
                  </a:cubicBezTo>
                  <a:cubicBezTo>
                    <a:pt x="272" y="627"/>
                    <a:pt x="278" y="631"/>
                    <a:pt x="282" y="631"/>
                  </a:cubicBezTo>
                  <a:cubicBezTo>
                    <a:pt x="291" y="629"/>
                    <a:pt x="296" y="633"/>
                    <a:pt x="302" y="637"/>
                  </a:cubicBezTo>
                  <a:cubicBezTo>
                    <a:pt x="305" y="639"/>
                    <a:pt x="309" y="640"/>
                    <a:pt x="312" y="641"/>
                  </a:cubicBezTo>
                  <a:cubicBezTo>
                    <a:pt x="315" y="643"/>
                    <a:pt x="317" y="644"/>
                    <a:pt x="320" y="645"/>
                  </a:cubicBezTo>
                  <a:cubicBezTo>
                    <a:pt x="328" y="633"/>
                    <a:pt x="328" y="633"/>
                    <a:pt x="338" y="637"/>
                  </a:cubicBezTo>
                  <a:cubicBezTo>
                    <a:pt x="338" y="635"/>
                    <a:pt x="337" y="634"/>
                    <a:pt x="337" y="633"/>
                  </a:cubicBezTo>
                  <a:cubicBezTo>
                    <a:pt x="336" y="625"/>
                    <a:pt x="338" y="623"/>
                    <a:pt x="346" y="623"/>
                  </a:cubicBezTo>
                  <a:cubicBezTo>
                    <a:pt x="349" y="623"/>
                    <a:pt x="352" y="624"/>
                    <a:pt x="355" y="624"/>
                  </a:cubicBezTo>
                  <a:cubicBezTo>
                    <a:pt x="356" y="623"/>
                    <a:pt x="358" y="621"/>
                    <a:pt x="359" y="620"/>
                  </a:cubicBezTo>
                  <a:cubicBezTo>
                    <a:pt x="362" y="615"/>
                    <a:pt x="364" y="609"/>
                    <a:pt x="363" y="603"/>
                  </a:cubicBezTo>
                  <a:cubicBezTo>
                    <a:pt x="360" y="593"/>
                    <a:pt x="360" y="593"/>
                    <a:pt x="369" y="591"/>
                  </a:cubicBezTo>
                  <a:cubicBezTo>
                    <a:pt x="371" y="591"/>
                    <a:pt x="373" y="590"/>
                    <a:pt x="376" y="589"/>
                  </a:cubicBezTo>
                  <a:cubicBezTo>
                    <a:pt x="381" y="595"/>
                    <a:pt x="386" y="600"/>
                    <a:pt x="392" y="607"/>
                  </a:cubicBezTo>
                  <a:cubicBezTo>
                    <a:pt x="398" y="609"/>
                    <a:pt x="406" y="611"/>
                    <a:pt x="414" y="614"/>
                  </a:cubicBezTo>
                  <a:cubicBezTo>
                    <a:pt x="418" y="611"/>
                    <a:pt x="421" y="608"/>
                    <a:pt x="425" y="605"/>
                  </a:cubicBezTo>
                  <a:cubicBezTo>
                    <a:pt x="430" y="601"/>
                    <a:pt x="434" y="602"/>
                    <a:pt x="438" y="607"/>
                  </a:cubicBezTo>
                  <a:cubicBezTo>
                    <a:pt x="439" y="610"/>
                    <a:pt x="440" y="613"/>
                    <a:pt x="441" y="615"/>
                  </a:cubicBezTo>
                  <a:cubicBezTo>
                    <a:pt x="450" y="613"/>
                    <a:pt x="450" y="613"/>
                    <a:pt x="454" y="621"/>
                  </a:cubicBezTo>
                  <a:cubicBezTo>
                    <a:pt x="455" y="624"/>
                    <a:pt x="457" y="628"/>
                    <a:pt x="458" y="631"/>
                  </a:cubicBezTo>
                  <a:cubicBezTo>
                    <a:pt x="471" y="628"/>
                    <a:pt x="473" y="625"/>
                    <a:pt x="472" y="613"/>
                  </a:cubicBezTo>
                  <a:cubicBezTo>
                    <a:pt x="472" y="611"/>
                    <a:pt x="473" y="609"/>
                    <a:pt x="473" y="607"/>
                  </a:cubicBezTo>
                  <a:cubicBezTo>
                    <a:pt x="473" y="604"/>
                    <a:pt x="475" y="600"/>
                    <a:pt x="474" y="598"/>
                  </a:cubicBezTo>
                  <a:cubicBezTo>
                    <a:pt x="470" y="592"/>
                    <a:pt x="473" y="586"/>
                    <a:pt x="475" y="580"/>
                  </a:cubicBezTo>
                  <a:cubicBezTo>
                    <a:pt x="476" y="577"/>
                    <a:pt x="476" y="573"/>
                    <a:pt x="477" y="570"/>
                  </a:cubicBezTo>
                  <a:cubicBezTo>
                    <a:pt x="478" y="564"/>
                    <a:pt x="481" y="560"/>
                    <a:pt x="487" y="556"/>
                  </a:cubicBezTo>
                  <a:cubicBezTo>
                    <a:pt x="492" y="553"/>
                    <a:pt x="499" y="552"/>
                    <a:pt x="503" y="546"/>
                  </a:cubicBezTo>
                  <a:cubicBezTo>
                    <a:pt x="509" y="537"/>
                    <a:pt x="510" y="528"/>
                    <a:pt x="510" y="518"/>
                  </a:cubicBezTo>
                  <a:cubicBezTo>
                    <a:pt x="510" y="512"/>
                    <a:pt x="511" y="509"/>
                    <a:pt x="518" y="508"/>
                  </a:cubicBezTo>
                  <a:cubicBezTo>
                    <a:pt x="523" y="507"/>
                    <a:pt x="528" y="503"/>
                    <a:pt x="533" y="508"/>
                  </a:cubicBezTo>
                  <a:cubicBezTo>
                    <a:pt x="534" y="509"/>
                    <a:pt x="536" y="508"/>
                    <a:pt x="537" y="508"/>
                  </a:cubicBezTo>
                  <a:cubicBezTo>
                    <a:pt x="542" y="507"/>
                    <a:pt x="545" y="508"/>
                    <a:pt x="549" y="512"/>
                  </a:cubicBezTo>
                  <a:cubicBezTo>
                    <a:pt x="550" y="514"/>
                    <a:pt x="553" y="515"/>
                    <a:pt x="555" y="515"/>
                  </a:cubicBezTo>
                  <a:cubicBezTo>
                    <a:pt x="559" y="517"/>
                    <a:pt x="564" y="518"/>
                    <a:pt x="569" y="519"/>
                  </a:cubicBezTo>
                  <a:cubicBezTo>
                    <a:pt x="573" y="520"/>
                    <a:pt x="578" y="520"/>
                    <a:pt x="579" y="514"/>
                  </a:cubicBezTo>
                  <a:cubicBezTo>
                    <a:pt x="577" y="513"/>
                    <a:pt x="575" y="511"/>
                    <a:pt x="573" y="510"/>
                  </a:cubicBezTo>
                  <a:cubicBezTo>
                    <a:pt x="570" y="507"/>
                    <a:pt x="569" y="504"/>
                    <a:pt x="570" y="500"/>
                  </a:cubicBezTo>
                  <a:cubicBezTo>
                    <a:pt x="571" y="495"/>
                    <a:pt x="573" y="491"/>
                    <a:pt x="574" y="486"/>
                  </a:cubicBezTo>
                  <a:cubicBezTo>
                    <a:pt x="576" y="480"/>
                    <a:pt x="579" y="474"/>
                    <a:pt x="578" y="468"/>
                  </a:cubicBezTo>
                  <a:cubicBezTo>
                    <a:pt x="576" y="458"/>
                    <a:pt x="580" y="449"/>
                    <a:pt x="583" y="441"/>
                  </a:cubicBezTo>
                  <a:cubicBezTo>
                    <a:pt x="585" y="435"/>
                    <a:pt x="585" y="431"/>
                    <a:pt x="583" y="427"/>
                  </a:cubicBezTo>
                  <a:cubicBezTo>
                    <a:pt x="582" y="423"/>
                    <a:pt x="582" y="420"/>
                    <a:pt x="581" y="416"/>
                  </a:cubicBezTo>
                  <a:cubicBezTo>
                    <a:pt x="581" y="414"/>
                    <a:pt x="581" y="412"/>
                    <a:pt x="581" y="410"/>
                  </a:cubicBezTo>
                  <a:cubicBezTo>
                    <a:pt x="579" y="400"/>
                    <a:pt x="576" y="389"/>
                    <a:pt x="585" y="380"/>
                  </a:cubicBezTo>
                  <a:cubicBezTo>
                    <a:pt x="588" y="377"/>
                    <a:pt x="586" y="375"/>
                    <a:pt x="585" y="372"/>
                  </a:cubicBezTo>
                  <a:cubicBezTo>
                    <a:pt x="584" y="367"/>
                    <a:pt x="586" y="363"/>
                    <a:pt x="590" y="362"/>
                  </a:cubicBezTo>
                  <a:cubicBezTo>
                    <a:pt x="594" y="361"/>
                    <a:pt x="597" y="360"/>
                    <a:pt x="602" y="359"/>
                  </a:cubicBezTo>
                  <a:cubicBezTo>
                    <a:pt x="605" y="362"/>
                    <a:pt x="610" y="364"/>
                    <a:pt x="616" y="362"/>
                  </a:cubicBezTo>
                  <a:cubicBezTo>
                    <a:pt x="619" y="361"/>
                    <a:pt x="622" y="363"/>
                    <a:pt x="624" y="367"/>
                  </a:cubicBezTo>
                  <a:cubicBezTo>
                    <a:pt x="626" y="374"/>
                    <a:pt x="628" y="374"/>
                    <a:pt x="634" y="373"/>
                  </a:cubicBezTo>
                  <a:cubicBezTo>
                    <a:pt x="638" y="372"/>
                    <a:pt x="641" y="372"/>
                    <a:pt x="645" y="372"/>
                  </a:cubicBezTo>
                  <a:cubicBezTo>
                    <a:pt x="654" y="372"/>
                    <a:pt x="659" y="376"/>
                    <a:pt x="661" y="385"/>
                  </a:cubicBezTo>
                  <a:cubicBezTo>
                    <a:pt x="663" y="392"/>
                    <a:pt x="665" y="398"/>
                    <a:pt x="667" y="407"/>
                  </a:cubicBezTo>
                  <a:cubicBezTo>
                    <a:pt x="675" y="397"/>
                    <a:pt x="685" y="396"/>
                    <a:pt x="696" y="397"/>
                  </a:cubicBezTo>
                  <a:cubicBezTo>
                    <a:pt x="698" y="394"/>
                    <a:pt x="702" y="391"/>
                    <a:pt x="702" y="388"/>
                  </a:cubicBezTo>
                  <a:cubicBezTo>
                    <a:pt x="703" y="384"/>
                    <a:pt x="700" y="380"/>
                    <a:pt x="704" y="376"/>
                  </a:cubicBezTo>
                  <a:cubicBezTo>
                    <a:pt x="709" y="375"/>
                    <a:pt x="713" y="376"/>
                    <a:pt x="716" y="380"/>
                  </a:cubicBezTo>
                  <a:cubicBezTo>
                    <a:pt x="718" y="382"/>
                    <a:pt x="721" y="384"/>
                    <a:pt x="723" y="383"/>
                  </a:cubicBezTo>
                  <a:cubicBezTo>
                    <a:pt x="737" y="379"/>
                    <a:pt x="747" y="383"/>
                    <a:pt x="757" y="393"/>
                  </a:cubicBezTo>
                  <a:cubicBezTo>
                    <a:pt x="762" y="398"/>
                    <a:pt x="767" y="404"/>
                    <a:pt x="776" y="402"/>
                  </a:cubicBezTo>
                  <a:cubicBezTo>
                    <a:pt x="784" y="400"/>
                    <a:pt x="789" y="405"/>
                    <a:pt x="794" y="408"/>
                  </a:cubicBezTo>
                  <a:cubicBezTo>
                    <a:pt x="799" y="410"/>
                    <a:pt x="802" y="413"/>
                    <a:pt x="802" y="418"/>
                  </a:cubicBezTo>
                  <a:cubicBezTo>
                    <a:pt x="803" y="423"/>
                    <a:pt x="806" y="426"/>
                    <a:pt x="812" y="425"/>
                  </a:cubicBezTo>
                  <a:cubicBezTo>
                    <a:pt x="815" y="420"/>
                    <a:pt x="818" y="415"/>
                    <a:pt x="821" y="409"/>
                  </a:cubicBezTo>
                  <a:cubicBezTo>
                    <a:pt x="826" y="401"/>
                    <a:pt x="823" y="396"/>
                    <a:pt x="813" y="395"/>
                  </a:cubicBezTo>
                  <a:close/>
                  <a:moveTo>
                    <a:pt x="799" y="386"/>
                  </a:moveTo>
                  <a:cubicBezTo>
                    <a:pt x="799" y="386"/>
                    <a:pt x="799" y="387"/>
                    <a:pt x="800" y="387"/>
                  </a:cubicBezTo>
                  <a:cubicBezTo>
                    <a:pt x="799" y="387"/>
                    <a:pt x="799" y="386"/>
                    <a:pt x="799" y="38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0" name="Freeform 7">
              <a:extLst>
                <a:ext uri="{FF2B5EF4-FFF2-40B4-BE49-F238E27FC236}">
                  <a16:creationId xmlns:a16="http://schemas.microsoft.com/office/drawing/2014/main" id="{427566AE-87CF-4B8F-8900-43D47B58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1" y="2716213"/>
              <a:ext cx="2119313" cy="2640013"/>
            </a:xfrm>
            <a:custGeom>
              <a:avLst/>
              <a:gdLst>
                <a:gd name="T0" fmla="*/ 2147483646 w 569"/>
                <a:gd name="T1" fmla="*/ 2147483646 h 708"/>
                <a:gd name="T2" fmla="*/ 2147483646 w 569"/>
                <a:gd name="T3" fmla="*/ 2147483646 h 708"/>
                <a:gd name="T4" fmla="*/ 2147483646 w 569"/>
                <a:gd name="T5" fmla="*/ 2147483646 h 708"/>
                <a:gd name="T6" fmla="*/ 2147483646 w 569"/>
                <a:gd name="T7" fmla="*/ 2147483646 h 708"/>
                <a:gd name="T8" fmla="*/ 2147483646 w 569"/>
                <a:gd name="T9" fmla="*/ 2147483646 h 708"/>
                <a:gd name="T10" fmla="*/ 2147483646 w 569"/>
                <a:gd name="T11" fmla="*/ 2147483646 h 708"/>
                <a:gd name="T12" fmla="*/ 2147483646 w 569"/>
                <a:gd name="T13" fmla="*/ 2147483646 h 708"/>
                <a:gd name="T14" fmla="*/ 2147483646 w 569"/>
                <a:gd name="T15" fmla="*/ 2147483646 h 708"/>
                <a:gd name="T16" fmla="*/ 2147483646 w 569"/>
                <a:gd name="T17" fmla="*/ 2147483646 h 708"/>
                <a:gd name="T18" fmla="*/ 2147483646 w 569"/>
                <a:gd name="T19" fmla="*/ 2147483646 h 708"/>
                <a:gd name="T20" fmla="*/ 2147483646 w 569"/>
                <a:gd name="T21" fmla="*/ 2147483646 h 708"/>
                <a:gd name="T22" fmla="*/ 2147483646 w 569"/>
                <a:gd name="T23" fmla="*/ 2147483646 h 708"/>
                <a:gd name="T24" fmla="*/ 2147483646 w 569"/>
                <a:gd name="T25" fmla="*/ 2147483646 h 708"/>
                <a:gd name="T26" fmla="*/ 2147483646 w 569"/>
                <a:gd name="T27" fmla="*/ 2147483646 h 708"/>
                <a:gd name="T28" fmla="*/ 2147483646 w 569"/>
                <a:gd name="T29" fmla="*/ 2147483646 h 708"/>
                <a:gd name="T30" fmla="*/ 2147483646 w 569"/>
                <a:gd name="T31" fmla="*/ 2147483646 h 708"/>
                <a:gd name="T32" fmla="*/ 2147483646 w 569"/>
                <a:gd name="T33" fmla="*/ 2147483646 h 708"/>
                <a:gd name="T34" fmla="*/ 2147483646 w 569"/>
                <a:gd name="T35" fmla="*/ 2147483646 h 708"/>
                <a:gd name="T36" fmla="*/ 2147483646 w 569"/>
                <a:gd name="T37" fmla="*/ 2147483646 h 708"/>
                <a:gd name="T38" fmla="*/ 2147483646 w 569"/>
                <a:gd name="T39" fmla="*/ 2147483646 h 708"/>
                <a:gd name="T40" fmla="*/ 2147483646 w 569"/>
                <a:gd name="T41" fmla="*/ 2147483646 h 708"/>
                <a:gd name="T42" fmla="*/ 2147483646 w 569"/>
                <a:gd name="T43" fmla="*/ 2147483646 h 708"/>
                <a:gd name="T44" fmla="*/ 2147483646 w 569"/>
                <a:gd name="T45" fmla="*/ 2147483646 h 708"/>
                <a:gd name="T46" fmla="*/ 2147483646 w 569"/>
                <a:gd name="T47" fmla="*/ 2147483646 h 708"/>
                <a:gd name="T48" fmla="*/ 2147483646 w 569"/>
                <a:gd name="T49" fmla="*/ 2147483646 h 708"/>
                <a:gd name="T50" fmla="*/ 2147483646 w 569"/>
                <a:gd name="T51" fmla="*/ 2147483646 h 708"/>
                <a:gd name="T52" fmla="*/ 2147483646 w 569"/>
                <a:gd name="T53" fmla="*/ 2147483646 h 708"/>
                <a:gd name="T54" fmla="*/ 2147483646 w 569"/>
                <a:gd name="T55" fmla="*/ 2147483646 h 708"/>
                <a:gd name="T56" fmla="*/ 2147483646 w 569"/>
                <a:gd name="T57" fmla="*/ 2147483646 h 708"/>
                <a:gd name="T58" fmla="*/ 2147483646 w 569"/>
                <a:gd name="T59" fmla="*/ 2147483646 h 708"/>
                <a:gd name="T60" fmla="*/ 2147483646 w 569"/>
                <a:gd name="T61" fmla="*/ 2147483646 h 708"/>
                <a:gd name="T62" fmla="*/ 2147483646 w 569"/>
                <a:gd name="T63" fmla="*/ 2147483646 h 708"/>
                <a:gd name="T64" fmla="*/ 2147483646 w 569"/>
                <a:gd name="T65" fmla="*/ 2147483646 h 708"/>
                <a:gd name="T66" fmla="*/ 2147483646 w 569"/>
                <a:gd name="T67" fmla="*/ 2147483646 h 708"/>
                <a:gd name="T68" fmla="*/ 2147483646 w 569"/>
                <a:gd name="T69" fmla="*/ 2147483646 h 708"/>
                <a:gd name="T70" fmla="*/ 2147483646 w 569"/>
                <a:gd name="T71" fmla="*/ 2147483646 h 708"/>
                <a:gd name="T72" fmla="*/ 2147483646 w 569"/>
                <a:gd name="T73" fmla="*/ 2147483646 h 708"/>
                <a:gd name="T74" fmla="*/ 2147483646 w 569"/>
                <a:gd name="T75" fmla="*/ 2147483646 h 708"/>
                <a:gd name="T76" fmla="*/ 2147483646 w 569"/>
                <a:gd name="T77" fmla="*/ 2147483646 h 708"/>
                <a:gd name="T78" fmla="*/ 2147483646 w 569"/>
                <a:gd name="T79" fmla="*/ 2147483646 h 708"/>
                <a:gd name="T80" fmla="*/ 2147483646 w 569"/>
                <a:gd name="T81" fmla="*/ 2147483646 h 708"/>
                <a:gd name="T82" fmla="*/ 2147483646 w 569"/>
                <a:gd name="T83" fmla="*/ 2147483646 h 708"/>
                <a:gd name="T84" fmla="*/ 2147483646 w 569"/>
                <a:gd name="T85" fmla="*/ 2147483646 h 708"/>
                <a:gd name="T86" fmla="*/ 2147483646 w 569"/>
                <a:gd name="T87" fmla="*/ 2147483646 h 708"/>
                <a:gd name="T88" fmla="*/ 2147483646 w 569"/>
                <a:gd name="T89" fmla="*/ 2147483646 h 708"/>
                <a:gd name="T90" fmla="*/ 2147483646 w 569"/>
                <a:gd name="T91" fmla="*/ 2147483646 h 708"/>
                <a:gd name="T92" fmla="*/ 2147483646 w 569"/>
                <a:gd name="T93" fmla="*/ 2147483646 h 708"/>
                <a:gd name="T94" fmla="*/ 2147483646 w 569"/>
                <a:gd name="T95" fmla="*/ 2147483646 h 708"/>
                <a:gd name="T96" fmla="*/ 2147483646 w 569"/>
                <a:gd name="T97" fmla="*/ 2147483646 h 708"/>
                <a:gd name="T98" fmla="*/ 2147483646 w 569"/>
                <a:gd name="T99" fmla="*/ 2147483646 h 708"/>
                <a:gd name="T100" fmla="*/ 2147483646 w 569"/>
                <a:gd name="T101" fmla="*/ 2147483646 h 708"/>
                <a:gd name="T102" fmla="*/ 2147483646 w 569"/>
                <a:gd name="T103" fmla="*/ 2147483646 h 708"/>
                <a:gd name="T104" fmla="*/ 2147483646 w 569"/>
                <a:gd name="T105" fmla="*/ 2147483646 h 708"/>
                <a:gd name="T106" fmla="*/ 2147483646 w 569"/>
                <a:gd name="T107" fmla="*/ 2147483646 h 708"/>
                <a:gd name="T108" fmla="*/ 2147483646 w 569"/>
                <a:gd name="T109" fmla="*/ 2147483646 h 708"/>
                <a:gd name="T110" fmla="*/ 2147483646 w 569"/>
                <a:gd name="T111" fmla="*/ 2147483646 h 708"/>
                <a:gd name="T112" fmla="*/ 2147483646 w 569"/>
                <a:gd name="T113" fmla="*/ 2147483646 h 70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69" h="708">
                  <a:moveTo>
                    <a:pt x="459" y="645"/>
                  </a:moveTo>
                  <a:cubicBezTo>
                    <a:pt x="461" y="646"/>
                    <a:pt x="463" y="647"/>
                    <a:pt x="467" y="648"/>
                  </a:cubicBezTo>
                  <a:cubicBezTo>
                    <a:pt x="468" y="644"/>
                    <a:pt x="469" y="641"/>
                    <a:pt x="468" y="638"/>
                  </a:cubicBezTo>
                  <a:cubicBezTo>
                    <a:pt x="467" y="633"/>
                    <a:pt x="464" y="628"/>
                    <a:pt x="461" y="623"/>
                  </a:cubicBezTo>
                  <a:cubicBezTo>
                    <a:pt x="458" y="617"/>
                    <a:pt x="459" y="614"/>
                    <a:pt x="465" y="610"/>
                  </a:cubicBezTo>
                  <a:cubicBezTo>
                    <a:pt x="465" y="603"/>
                    <a:pt x="464" y="597"/>
                    <a:pt x="464" y="590"/>
                  </a:cubicBezTo>
                  <a:cubicBezTo>
                    <a:pt x="464" y="589"/>
                    <a:pt x="466" y="586"/>
                    <a:pt x="467" y="586"/>
                  </a:cubicBezTo>
                  <a:cubicBezTo>
                    <a:pt x="471" y="586"/>
                    <a:pt x="475" y="587"/>
                    <a:pt x="478" y="588"/>
                  </a:cubicBezTo>
                  <a:cubicBezTo>
                    <a:pt x="480" y="588"/>
                    <a:pt x="482" y="590"/>
                    <a:pt x="484" y="591"/>
                  </a:cubicBezTo>
                  <a:cubicBezTo>
                    <a:pt x="489" y="582"/>
                    <a:pt x="497" y="578"/>
                    <a:pt x="505" y="575"/>
                  </a:cubicBezTo>
                  <a:cubicBezTo>
                    <a:pt x="506" y="570"/>
                    <a:pt x="506" y="566"/>
                    <a:pt x="507" y="564"/>
                  </a:cubicBezTo>
                  <a:cubicBezTo>
                    <a:pt x="509" y="561"/>
                    <a:pt x="512" y="558"/>
                    <a:pt x="516" y="555"/>
                  </a:cubicBezTo>
                  <a:cubicBezTo>
                    <a:pt x="513" y="553"/>
                    <a:pt x="511" y="552"/>
                    <a:pt x="509" y="549"/>
                  </a:cubicBezTo>
                  <a:cubicBezTo>
                    <a:pt x="504" y="544"/>
                    <a:pt x="504" y="540"/>
                    <a:pt x="509" y="534"/>
                  </a:cubicBezTo>
                  <a:cubicBezTo>
                    <a:pt x="510" y="533"/>
                    <a:pt x="510" y="532"/>
                    <a:pt x="511" y="531"/>
                  </a:cubicBezTo>
                  <a:cubicBezTo>
                    <a:pt x="514" y="528"/>
                    <a:pt x="516" y="525"/>
                    <a:pt x="513" y="521"/>
                  </a:cubicBezTo>
                  <a:cubicBezTo>
                    <a:pt x="512" y="519"/>
                    <a:pt x="512" y="517"/>
                    <a:pt x="512" y="515"/>
                  </a:cubicBezTo>
                  <a:cubicBezTo>
                    <a:pt x="509" y="505"/>
                    <a:pt x="509" y="505"/>
                    <a:pt x="520" y="504"/>
                  </a:cubicBezTo>
                  <a:cubicBezTo>
                    <a:pt x="520" y="504"/>
                    <a:pt x="520" y="504"/>
                    <a:pt x="521" y="504"/>
                  </a:cubicBezTo>
                  <a:cubicBezTo>
                    <a:pt x="521" y="503"/>
                    <a:pt x="521" y="503"/>
                    <a:pt x="521" y="503"/>
                  </a:cubicBezTo>
                  <a:cubicBezTo>
                    <a:pt x="520" y="499"/>
                    <a:pt x="519" y="494"/>
                    <a:pt x="520" y="490"/>
                  </a:cubicBezTo>
                  <a:cubicBezTo>
                    <a:pt x="521" y="489"/>
                    <a:pt x="522" y="488"/>
                    <a:pt x="523" y="487"/>
                  </a:cubicBezTo>
                  <a:cubicBezTo>
                    <a:pt x="528" y="483"/>
                    <a:pt x="533" y="480"/>
                    <a:pt x="538" y="476"/>
                  </a:cubicBezTo>
                  <a:cubicBezTo>
                    <a:pt x="540" y="469"/>
                    <a:pt x="543" y="461"/>
                    <a:pt x="546" y="455"/>
                  </a:cubicBezTo>
                  <a:cubicBezTo>
                    <a:pt x="531" y="440"/>
                    <a:pt x="535" y="425"/>
                    <a:pt x="543" y="411"/>
                  </a:cubicBezTo>
                  <a:cubicBezTo>
                    <a:pt x="539" y="405"/>
                    <a:pt x="535" y="400"/>
                    <a:pt x="537" y="393"/>
                  </a:cubicBezTo>
                  <a:cubicBezTo>
                    <a:pt x="538" y="391"/>
                    <a:pt x="537" y="388"/>
                    <a:pt x="536" y="387"/>
                  </a:cubicBezTo>
                  <a:cubicBezTo>
                    <a:pt x="528" y="379"/>
                    <a:pt x="532" y="371"/>
                    <a:pt x="537" y="364"/>
                  </a:cubicBezTo>
                  <a:cubicBezTo>
                    <a:pt x="541" y="358"/>
                    <a:pt x="543" y="352"/>
                    <a:pt x="537" y="346"/>
                  </a:cubicBezTo>
                  <a:cubicBezTo>
                    <a:pt x="529" y="348"/>
                    <a:pt x="529" y="348"/>
                    <a:pt x="530" y="339"/>
                  </a:cubicBezTo>
                  <a:cubicBezTo>
                    <a:pt x="530" y="338"/>
                    <a:pt x="530" y="337"/>
                    <a:pt x="530" y="335"/>
                  </a:cubicBezTo>
                  <a:cubicBezTo>
                    <a:pt x="530" y="330"/>
                    <a:pt x="527" y="322"/>
                    <a:pt x="530" y="318"/>
                  </a:cubicBezTo>
                  <a:cubicBezTo>
                    <a:pt x="533" y="312"/>
                    <a:pt x="532" y="307"/>
                    <a:pt x="533" y="302"/>
                  </a:cubicBezTo>
                  <a:cubicBezTo>
                    <a:pt x="524" y="297"/>
                    <a:pt x="517" y="293"/>
                    <a:pt x="509" y="289"/>
                  </a:cubicBezTo>
                  <a:cubicBezTo>
                    <a:pt x="507" y="287"/>
                    <a:pt x="504" y="284"/>
                    <a:pt x="504" y="281"/>
                  </a:cubicBezTo>
                  <a:cubicBezTo>
                    <a:pt x="504" y="277"/>
                    <a:pt x="508" y="278"/>
                    <a:pt x="511" y="278"/>
                  </a:cubicBezTo>
                  <a:cubicBezTo>
                    <a:pt x="511" y="278"/>
                    <a:pt x="511" y="278"/>
                    <a:pt x="511" y="278"/>
                  </a:cubicBezTo>
                  <a:cubicBezTo>
                    <a:pt x="511" y="277"/>
                    <a:pt x="512" y="277"/>
                    <a:pt x="512" y="276"/>
                  </a:cubicBezTo>
                  <a:cubicBezTo>
                    <a:pt x="509" y="274"/>
                    <a:pt x="509" y="270"/>
                    <a:pt x="507" y="266"/>
                  </a:cubicBezTo>
                  <a:cubicBezTo>
                    <a:pt x="506" y="265"/>
                    <a:pt x="506" y="264"/>
                    <a:pt x="505" y="263"/>
                  </a:cubicBezTo>
                  <a:cubicBezTo>
                    <a:pt x="502" y="259"/>
                    <a:pt x="501" y="250"/>
                    <a:pt x="506" y="246"/>
                  </a:cubicBezTo>
                  <a:cubicBezTo>
                    <a:pt x="513" y="238"/>
                    <a:pt x="519" y="229"/>
                    <a:pt x="530" y="226"/>
                  </a:cubicBezTo>
                  <a:cubicBezTo>
                    <a:pt x="532" y="225"/>
                    <a:pt x="535" y="224"/>
                    <a:pt x="538" y="224"/>
                  </a:cubicBezTo>
                  <a:cubicBezTo>
                    <a:pt x="540" y="224"/>
                    <a:pt x="541" y="227"/>
                    <a:pt x="542" y="228"/>
                  </a:cubicBezTo>
                  <a:cubicBezTo>
                    <a:pt x="546" y="224"/>
                    <a:pt x="550" y="220"/>
                    <a:pt x="553" y="216"/>
                  </a:cubicBezTo>
                  <a:cubicBezTo>
                    <a:pt x="547" y="212"/>
                    <a:pt x="546" y="209"/>
                    <a:pt x="551" y="204"/>
                  </a:cubicBezTo>
                  <a:cubicBezTo>
                    <a:pt x="556" y="200"/>
                    <a:pt x="555" y="197"/>
                    <a:pt x="553" y="193"/>
                  </a:cubicBezTo>
                  <a:cubicBezTo>
                    <a:pt x="552" y="189"/>
                    <a:pt x="550" y="184"/>
                    <a:pt x="555" y="181"/>
                  </a:cubicBezTo>
                  <a:cubicBezTo>
                    <a:pt x="558" y="179"/>
                    <a:pt x="558" y="176"/>
                    <a:pt x="557" y="173"/>
                  </a:cubicBezTo>
                  <a:cubicBezTo>
                    <a:pt x="556" y="168"/>
                    <a:pt x="556" y="163"/>
                    <a:pt x="556" y="158"/>
                  </a:cubicBezTo>
                  <a:cubicBezTo>
                    <a:pt x="557" y="155"/>
                    <a:pt x="560" y="152"/>
                    <a:pt x="560" y="148"/>
                  </a:cubicBezTo>
                  <a:cubicBezTo>
                    <a:pt x="560" y="143"/>
                    <a:pt x="562" y="139"/>
                    <a:pt x="569" y="139"/>
                  </a:cubicBezTo>
                  <a:cubicBezTo>
                    <a:pt x="567" y="130"/>
                    <a:pt x="566" y="122"/>
                    <a:pt x="565" y="114"/>
                  </a:cubicBezTo>
                  <a:cubicBezTo>
                    <a:pt x="565" y="112"/>
                    <a:pt x="564" y="111"/>
                    <a:pt x="563" y="110"/>
                  </a:cubicBezTo>
                  <a:cubicBezTo>
                    <a:pt x="558" y="107"/>
                    <a:pt x="553" y="101"/>
                    <a:pt x="545" y="103"/>
                  </a:cubicBezTo>
                  <a:cubicBezTo>
                    <a:pt x="541" y="104"/>
                    <a:pt x="538" y="103"/>
                    <a:pt x="536" y="100"/>
                  </a:cubicBezTo>
                  <a:cubicBezTo>
                    <a:pt x="533" y="97"/>
                    <a:pt x="537" y="94"/>
                    <a:pt x="538" y="92"/>
                  </a:cubicBezTo>
                  <a:cubicBezTo>
                    <a:pt x="538" y="91"/>
                    <a:pt x="538" y="90"/>
                    <a:pt x="538" y="90"/>
                  </a:cubicBezTo>
                  <a:cubicBezTo>
                    <a:pt x="534" y="86"/>
                    <a:pt x="530" y="85"/>
                    <a:pt x="525" y="88"/>
                  </a:cubicBezTo>
                  <a:cubicBezTo>
                    <a:pt x="521" y="89"/>
                    <a:pt x="518" y="89"/>
                    <a:pt x="517" y="84"/>
                  </a:cubicBezTo>
                  <a:cubicBezTo>
                    <a:pt x="517" y="82"/>
                    <a:pt x="515" y="81"/>
                    <a:pt x="514" y="80"/>
                  </a:cubicBezTo>
                  <a:cubicBezTo>
                    <a:pt x="510" y="77"/>
                    <a:pt x="507" y="74"/>
                    <a:pt x="506" y="70"/>
                  </a:cubicBezTo>
                  <a:cubicBezTo>
                    <a:pt x="505" y="65"/>
                    <a:pt x="502" y="65"/>
                    <a:pt x="498" y="66"/>
                  </a:cubicBezTo>
                  <a:cubicBezTo>
                    <a:pt x="494" y="68"/>
                    <a:pt x="489" y="69"/>
                    <a:pt x="485" y="69"/>
                  </a:cubicBezTo>
                  <a:cubicBezTo>
                    <a:pt x="476" y="69"/>
                    <a:pt x="467" y="70"/>
                    <a:pt x="462" y="61"/>
                  </a:cubicBezTo>
                  <a:cubicBezTo>
                    <a:pt x="460" y="58"/>
                    <a:pt x="456" y="56"/>
                    <a:pt x="453" y="56"/>
                  </a:cubicBezTo>
                  <a:cubicBezTo>
                    <a:pt x="447" y="56"/>
                    <a:pt x="443" y="51"/>
                    <a:pt x="440" y="48"/>
                  </a:cubicBezTo>
                  <a:cubicBezTo>
                    <a:pt x="436" y="42"/>
                    <a:pt x="430" y="41"/>
                    <a:pt x="425" y="38"/>
                  </a:cubicBezTo>
                  <a:cubicBezTo>
                    <a:pt x="423" y="40"/>
                    <a:pt x="422" y="42"/>
                    <a:pt x="420" y="44"/>
                  </a:cubicBezTo>
                  <a:cubicBezTo>
                    <a:pt x="418" y="45"/>
                    <a:pt x="415" y="46"/>
                    <a:pt x="413" y="46"/>
                  </a:cubicBezTo>
                  <a:cubicBezTo>
                    <a:pt x="408" y="45"/>
                    <a:pt x="404" y="43"/>
                    <a:pt x="399" y="42"/>
                  </a:cubicBezTo>
                  <a:cubicBezTo>
                    <a:pt x="397" y="32"/>
                    <a:pt x="404" y="24"/>
                    <a:pt x="409" y="15"/>
                  </a:cubicBezTo>
                  <a:cubicBezTo>
                    <a:pt x="405" y="14"/>
                    <a:pt x="401" y="13"/>
                    <a:pt x="397" y="14"/>
                  </a:cubicBezTo>
                  <a:cubicBezTo>
                    <a:pt x="392" y="15"/>
                    <a:pt x="388" y="14"/>
                    <a:pt x="387" y="8"/>
                  </a:cubicBezTo>
                  <a:cubicBezTo>
                    <a:pt x="387" y="7"/>
                    <a:pt x="386" y="6"/>
                    <a:pt x="385" y="5"/>
                  </a:cubicBezTo>
                  <a:cubicBezTo>
                    <a:pt x="377" y="9"/>
                    <a:pt x="370" y="12"/>
                    <a:pt x="367" y="0"/>
                  </a:cubicBezTo>
                  <a:cubicBezTo>
                    <a:pt x="365" y="1"/>
                    <a:pt x="364" y="2"/>
                    <a:pt x="363" y="3"/>
                  </a:cubicBezTo>
                  <a:cubicBezTo>
                    <a:pt x="362" y="4"/>
                    <a:pt x="361" y="5"/>
                    <a:pt x="361" y="5"/>
                  </a:cubicBezTo>
                  <a:cubicBezTo>
                    <a:pt x="363" y="9"/>
                    <a:pt x="367" y="13"/>
                    <a:pt x="366" y="15"/>
                  </a:cubicBezTo>
                  <a:cubicBezTo>
                    <a:pt x="364" y="22"/>
                    <a:pt x="361" y="27"/>
                    <a:pt x="354" y="29"/>
                  </a:cubicBezTo>
                  <a:cubicBezTo>
                    <a:pt x="350" y="31"/>
                    <a:pt x="346" y="33"/>
                    <a:pt x="343" y="34"/>
                  </a:cubicBezTo>
                  <a:cubicBezTo>
                    <a:pt x="342" y="38"/>
                    <a:pt x="343" y="43"/>
                    <a:pt x="341" y="45"/>
                  </a:cubicBezTo>
                  <a:cubicBezTo>
                    <a:pt x="338" y="48"/>
                    <a:pt x="338" y="51"/>
                    <a:pt x="339" y="56"/>
                  </a:cubicBezTo>
                  <a:cubicBezTo>
                    <a:pt x="340" y="62"/>
                    <a:pt x="335" y="66"/>
                    <a:pt x="329" y="64"/>
                  </a:cubicBezTo>
                  <a:cubicBezTo>
                    <a:pt x="323" y="61"/>
                    <a:pt x="316" y="57"/>
                    <a:pt x="311" y="52"/>
                  </a:cubicBezTo>
                  <a:cubicBezTo>
                    <a:pt x="306" y="47"/>
                    <a:pt x="302" y="45"/>
                    <a:pt x="296" y="45"/>
                  </a:cubicBezTo>
                  <a:cubicBezTo>
                    <a:pt x="291" y="45"/>
                    <a:pt x="286" y="45"/>
                    <a:pt x="281" y="45"/>
                  </a:cubicBezTo>
                  <a:cubicBezTo>
                    <a:pt x="278" y="48"/>
                    <a:pt x="275" y="52"/>
                    <a:pt x="270" y="53"/>
                  </a:cubicBezTo>
                  <a:cubicBezTo>
                    <a:pt x="261" y="56"/>
                    <a:pt x="254" y="65"/>
                    <a:pt x="246" y="70"/>
                  </a:cubicBezTo>
                  <a:cubicBezTo>
                    <a:pt x="243" y="71"/>
                    <a:pt x="240" y="73"/>
                    <a:pt x="237" y="73"/>
                  </a:cubicBezTo>
                  <a:cubicBezTo>
                    <a:pt x="234" y="73"/>
                    <a:pt x="232" y="73"/>
                    <a:pt x="229" y="73"/>
                  </a:cubicBezTo>
                  <a:cubicBezTo>
                    <a:pt x="230" y="77"/>
                    <a:pt x="231" y="80"/>
                    <a:pt x="231" y="83"/>
                  </a:cubicBezTo>
                  <a:cubicBezTo>
                    <a:pt x="232" y="91"/>
                    <a:pt x="227" y="96"/>
                    <a:pt x="221" y="100"/>
                  </a:cubicBezTo>
                  <a:cubicBezTo>
                    <a:pt x="210" y="109"/>
                    <a:pt x="210" y="109"/>
                    <a:pt x="199" y="100"/>
                  </a:cubicBezTo>
                  <a:cubicBezTo>
                    <a:pt x="199" y="100"/>
                    <a:pt x="198" y="100"/>
                    <a:pt x="198" y="100"/>
                  </a:cubicBezTo>
                  <a:cubicBezTo>
                    <a:pt x="192" y="102"/>
                    <a:pt x="187" y="104"/>
                    <a:pt x="181" y="104"/>
                  </a:cubicBezTo>
                  <a:cubicBezTo>
                    <a:pt x="179" y="105"/>
                    <a:pt x="177" y="101"/>
                    <a:pt x="174" y="99"/>
                  </a:cubicBezTo>
                  <a:cubicBezTo>
                    <a:pt x="169" y="103"/>
                    <a:pt x="165" y="98"/>
                    <a:pt x="160" y="95"/>
                  </a:cubicBezTo>
                  <a:cubicBezTo>
                    <a:pt x="155" y="98"/>
                    <a:pt x="150" y="100"/>
                    <a:pt x="144" y="99"/>
                  </a:cubicBezTo>
                  <a:cubicBezTo>
                    <a:pt x="141" y="99"/>
                    <a:pt x="139" y="101"/>
                    <a:pt x="136" y="102"/>
                  </a:cubicBezTo>
                  <a:cubicBezTo>
                    <a:pt x="130" y="106"/>
                    <a:pt x="126" y="114"/>
                    <a:pt x="117" y="110"/>
                  </a:cubicBezTo>
                  <a:cubicBezTo>
                    <a:pt x="117" y="114"/>
                    <a:pt x="118" y="116"/>
                    <a:pt x="117" y="119"/>
                  </a:cubicBezTo>
                  <a:cubicBezTo>
                    <a:pt x="116" y="121"/>
                    <a:pt x="114" y="123"/>
                    <a:pt x="112" y="123"/>
                  </a:cubicBezTo>
                  <a:cubicBezTo>
                    <a:pt x="110" y="123"/>
                    <a:pt x="107" y="121"/>
                    <a:pt x="105" y="119"/>
                  </a:cubicBezTo>
                  <a:cubicBezTo>
                    <a:pt x="104" y="118"/>
                    <a:pt x="105" y="116"/>
                    <a:pt x="105" y="115"/>
                  </a:cubicBezTo>
                  <a:cubicBezTo>
                    <a:pt x="104" y="111"/>
                    <a:pt x="102" y="107"/>
                    <a:pt x="98" y="108"/>
                  </a:cubicBezTo>
                  <a:cubicBezTo>
                    <a:pt x="95" y="108"/>
                    <a:pt x="90" y="110"/>
                    <a:pt x="89" y="112"/>
                  </a:cubicBezTo>
                  <a:cubicBezTo>
                    <a:pt x="87" y="119"/>
                    <a:pt x="82" y="118"/>
                    <a:pt x="77" y="121"/>
                  </a:cubicBezTo>
                  <a:cubicBezTo>
                    <a:pt x="76" y="120"/>
                    <a:pt x="75" y="120"/>
                    <a:pt x="75" y="119"/>
                  </a:cubicBezTo>
                  <a:cubicBezTo>
                    <a:pt x="68" y="113"/>
                    <a:pt x="66" y="113"/>
                    <a:pt x="60" y="118"/>
                  </a:cubicBezTo>
                  <a:cubicBezTo>
                    <a:pt x="55" y="122"/>
                    <a:pt x="50" y="125"/>
                    <a:pt x="50" y="133"/>
                  </a:cubicBezTo>
                  <a:cubicBezTo>
                    <a:pt x="50" y="134"/>
                    <a:pt x="49" y="136"/>
                    <a:pt x="47" y="138"/>
                  </a:cubicBezTo>
                  <a:cubicBezTo>
                    <a:pt x="43" y="141"/>
                    <a:pt x="42" y="146"/>
                    <a:pt x="41" y="151"/>
                  </a:cubicBezTo>
                  <a:cubicBezTo>
                    <a:pt x="41" y="151"/>
                    <a:pt x="41" y="152"/>
                    <a:pt x="40" y="153"/>
                  </a:cubicBezTo>
                  <a:cubicBezTo>
                    <a:pt x="38" y="153"/>
                    <a:pt x="35" y="153"/>
                    <a:pt x="33" y="154"/>
                  </a:cubicBezTo>
                  <a:cubicBezTo>
                    <a:pt x="33" y="156"/>
                    <a:pt x="33" y="159"/>
                    <a:pt x="32" y="161"/>
                  </a:cubicBezTo>
                  <a:cubicBezTo>
                    <a:pt x="30" y="167"/>
                    <a:pt x="29" y="172"/>
                    <a:pt x="31" y="178"/>
                  </a:cubicBezTo>
                  <a:cubicBezTo>
                    <a:pt x="32" y="181"/>
                    <a:pt x="31" y="185"/>
                    <a:pt x="26" y="186"/>
                  </a:cubicBezTo>
                  <a:cubicBezTo>
                    <a:pt x="17" y="189"/>
                    <a:pt x="9" y="193"/>
                    <a:pt x="0" y="199"/>
                  </a:cubicBezTo>
                  <a:cubicBezTo>
                    <a:pt x="3" y="204"/>
                    <a:pt x="4" y="208"/>
                    <a:pt x="7" y="210"/>
                  </a:cubicBezTo>
                  <a:cubicBezTo>
                    <a:pt x="10" y="213"/>
                    <a:pt x="11" y="216"/>
                    <a:pt x="12" y="220"/>
                  </a:cubicBezTo>
                  <a:cubicBezTo>
                    <a:pt x="13" y="226"/>
                    <a:pt x="16" y="230"/>
                    <a:pt x="22" y="232"/>
                  </a:cubicBezTo>
                  <a:cubicBezTo>
                    <a:pt x="26" y="233"/>
                    <a:pt x="29" y="235"/>
                    <a:pt x="31" y="237"/>
                  </a:cubicBezTo>
                  <a:cubicBezTo>
                    <a:pt x="34" y="240"/>
                    <a:pt x="36" y="240"/>
                    <a:pt x="39" y="241"/>
                  </a:cubicBezTo>
                  <a:cubicBezTo>
                    <a:pt x="42" y="241"/>
                    <a:pt x="46" y="242"/>
                    <a:pt x="47" y="243"/>
                  </a:cubicBezTo>
                  <a:cubicBezTo>
                    <a:pt x="48" y="249"/>
                    <a:pt x="52" y="254"/>
                    <a:pt x="50" y="260"/>
                  </a:cubicBezTo>
                  <a:cubicBezTo>
                    <a:pt x="48" y="264"/>
                    <a:pt x="50" y="269"/>
                    <a:pt x="50" y="274"/>
                  </a:cubicBezTo>
                  <a:cubicBezTo>
                    <a:pt x="49" y="279"/>
                    <a:pt x="52" y="281"/>
                    <a:pt x="57" y="282"/>
                  </a:cubicBezTo>
                  <a:cubicBezTo>
                    <a:pt x="62" y="282"/>
                    <a:pt x="63" y="285"/>
                    <a:pt x="63" y="289"/>
                  </a:cubicBezTo>
                  <a:cubicBezTo>
                    <a:pt x="63" y="295"/>
                    <a:pt x="63" y="300"/>
                    <a:pt x="67" y="305"/>
                  </a:cubicBezTo>
                  <a:cubicBezTo>
                    <a:pt x="68" y="306"/>
                    <a:pt x="68" y="309"/>
                    <a:pt x="68" y="310"/>
                  </a:cubicBezTo>
                  <a:cubicBezTo>
                    <a:pt x="63" y="321"/>
                    <a:pt x="72" y="328"/>
                    <a:pt x="76" y="336"/>
                  </a:cubicBezTo>
                  <a:cubicBezTo>
                    <a:pt x="76" y="338"/>
                    <a:pt x="80" y="338"/>
                    <a:pt x="83" y="338"/>
                  </a:cubicBezTo>
                  <a:cubicBezTo>
                    <a:pt x="90" y="338"/>
                    <a:pt x="94" y="340"/>
                    <a:pt x="94" y="347"/>
                  </a:cubicBezTo>
                  <a:cubicBezTo>
                    <a:pt x="93" y="357"/>
                    <a:pt x="92" y="367"/>
                    <a:pt x="92" y="377"/>
                  </a:cubicBezTo>
                  <a:cubicBezTo>
                    <a:pt x="96" y="381"/>
                    <a:pt x="97" y="388"/>
                    <a:pt x="98" y="394"/>
                  </a:cubicBezTo>
                  <a:cubicBezTo>
                    <a:pt x="99" y="403"/>
                    <a:pt x="100" y="403"/>
                    <a:pt x="108" y="404"/>
                  </a:cubicBezTo>
                  <a:cubicBezTo>
                    <a:pt x="111" y="405"/>
                    <a:pt x="116" y="405"/>
                    <a:pt x="117" y="407"/>
                  </a:cubicBezTo>
                  <a:cubicBezTo>
                    <a:pt x="120" y="412"/>
                    <a:pt x="125" y="414"/>
                    <a:pt x="129" y="418"/>
                  </a:cubicBezTo>
                  <a:cubicBezTo>
                    <a:pt x="135" y="423"/>
                    <a:pt x="139" y="429"/>
                    <a:pt x="139" y="437"/>
                  </a:cubicBezTo>
                  <a:cubicBezTo>
                    <a:pt x="139" y="439"/>
                    <a:pt x="139" y="442"/>
                    <a:pt x="140" y="442"/>
                  </a:cubicBezTo>
                  <a:cubicBezTo>
                    <a:pt x="147" y="445"/>
                    <a:pt x="146" y="451"/>
                    <a:pt x="147" y="456"/>
                  </a:cubicBezTo>
                  <a:cubicBezTo>
                    <a:pt x="154" y="457"/>
                    <a:pt x="160" y="460"/>
                    <a:pt x="167" y="457"/>
                  </a:cubicBezTo>
                  <a:cubicBezTo>
                    <a:pt x="168" y="456"/>
                    <a:pt x="170" y="457"/>
                    <a:pt x="172" y="458"/>
                  </a:cubicBezTo>
                  <a:cubicBezTo>
                    <a:pt x="174" y="459"/>
                    <a:pt x="176" y="460"/>
                    <a:pt x="178" y="461"/>
                  </a:cubicBezTo>
                  <a:cubicBezTo>
                    <a:pt x="181" y="452"/>
                    <a:pt x="181" y="452"/>
                    <a:pt x="189" y="454"/>
                  </a:cubicBezTo>
                  <a:cubicBezTo>
                    <a:pt x="193" y="454"/>
                    <a:pt x="196" y="457"/>
                    <a:pt x="200" y="457"/>
                  </a:cubicBezTo>
                  <a:cubicBezTo>
                    <a:pt x="212" y="457"/>
                    <a:pt x="220" y="464"/>
                    <a:pt x="227" y="472"/>
                  </a:cubicBezTo>
                  <a:cubicBezTo>
                    <a:pt x="233" y="478"/>
                    <a:pt x="238" y="484"/>
                    <a:pt x="247" y="486"/>
                  </a:cubicBezTo>
                  <a:cubicBezTo>
                    <a:pt x="246" y="491"/>
                    <a:pt x="246" y="496"/>
                    <a:pt x="246" y="501"/>
                  </a:cubicBezTo>
                  <a:cubicBezTo>
                    <a:pt x="246" y="503"/>
                    <a:pt x="247" y="508"/>
                    <a:pt x="248" y="508"/>
                  </a:cubicBezTo>
                  <a:cubicBezTo>
                    <a:pt x="254" y="508"/>
                    <a:pt x="257" y="513"/>
                    <a:pt x="259" y="518"/>
                  </a:cubicBezTo>
                  <a:cubicBezTo>
                    <a:pt x="259" y="519"/>
                    <a:pt x="260" y="519"/>
                    <a:pt x="261" y="519"/>
                  </a:cubicBezTo>
                  <a:cubicBezTo>
                    <a:pt x="267" y="520"/>
                    <a:pt x="268" y="525"/>
                    <a:pt x="269" y="529"/>
                  </a:cubicBezTo>
                  <a:cubicBezTo>
                    <a:pt x="269" y="531"/>
                    <a:pt x="270" y="534"/>
                    <a:pt x="271" y="535"/>
                  </a:cubicBezTo>
                  <a:cubicBezTo>
                    <a:pt x="279" y="537"/>
                    <a:pt x="280" y="543"/>
                    <a:pt x="279" y="548"/>
                  </a:cubicBezTo>
                  <a:cubicBezTo>
                    <a:pt x="283" y="553"/>
                    <a:pt x="287" y="557"/>
                    <a:pt x="291" y="561"/>
                  </a:cubicBezTo>
                  <a:cubicBezTo>
                    <a:pt x="293" y="562"/>
                    <a:pt x="294" y="564"/>
                    <a:pt x="296" y="565"/>
                  </a:cubicBezTo>
                  <a:cubicBezTo>
                    <a:pt x="304" y="567"/>
                    <a:pt x="304" y="573"/>
                    <a:pt x="303" y="580"/>
                  </a:cubicBezTo>
                  <a:cubicBezTo>
                    <a:pt x="301" y="593"/>
                    <a:pt x="317" y="606"/>
                    <a:pt x="330" y="602"/>
                  </a:cubicBezTo>
                  <a:cubicBezTo>
                    <a:pt x="334" y="601"/>
                    <a:pt x="341" y="599"/>
                    <a:pt x="344" y="601"/>
                  </a:cubicBezTo>
                  <a:cubicBezTo>
                    <a:pt x="353" y="607"/>
                    <a:pt x="362" y="614"/>
                    <a:pt x="369" y="622"/>
                  </a:cubicBezTo>
                  <a:cubicBezTo>
                    <a:pt x="376" y="629"/>
                    <a:pt x="381" y="637"/>
                    <a:pt x="389" y="644"/>
                  </a:cubicBezTo>
                  <a:cubicBezTo>
                    <a:pt x="391" y="645"/>
                    <a:pt x="392" y="647"/>
                    <a:pt x="392" y="649"/>
                  </a:cubicBezTo>
                  <a:cubicBezTo>
                    <a:pt x="393" y="653"/>
                    <a:pt x="394" y="656"/>
                    <a:pt x="394" y="659"/>
                  </a:cubicBezTo>
                  <a:cubicBezTo>
                    <a:pt x="394" y="668"/>
                    <a:pt x="395" y="677"/>
                    <a:pt x="395" y="686"/>
                  </a:cubicBezTo>
                  <a:cubicBezTo>
                    <a:pt x="404" y="693"/>
                    <a:pt x="414" y="702"/>
                    <a:pt x="427" y="708"/>
                  </a:cubicBezTo>
                  <a:cubicBezTo>
                    <a:pt x="428" y="704"/>
                    <a:pt x="429" y="701"/>
                    <a:pt x="429" y="697"/>
                  </a:cubicBezTo>
                  <a:cubicBezTo>
                    <a:pt x="433" y="696"/>
                    <a:pt x="437" y="694"/>
                    <a:pt x="440" y="693"/>
                  </a:cubicBezTo>
                  <a:cubicBezTo>
                    <a:pt x="441" y="684"/>
                    <a:pt x="442" y="676"/>
                    <a:pt x="445" y="669"/>
                  </a:cubicBezTo>
                  <a:cubicBezTo>
                    <a:pt x="448" y="660"/>
                    <a:pt x="450" y="650"/>
                    <a:pt x="459" y="64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C7809BF-395B-4FB5-8037-8760773C2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1" y="3805238"/>
              <a:ext cx="3159125" cy="2301875"/>
            </a:xfrm>
            <a:custGeom>
              <a:avLst/>
              <a:gdLst>
                <a:gd name="T0" fmla="*/ 2147483646 w 848"/>
                <a:gd name="T1" fmla="*/ 2147483646 h 617"/>
                <a:gd name="T2" fmla="*/ 2147483646 w 848"/>
                <a:gd name="T3" fmla="*/ 2147483646 h 617"/>
                <a:gd name="T4" fmla="*/ 2147483646 w 848"/>
                <a:gd name="T5" fmla="*/ 2147483646 h 617"/>
                <a:gd name="T6" fmla="*/ 2147483646 w 848"/>
                <a:gd name="T7" fmla="*/ 2147483646 h 617"/>
                <a:gd name="T8" fmla="*/ 2147483646 w 848"/>
                <a:gd name="T9" fmla="*/ 2147483646 h 617"/>
                <a:gd name="T10" fmla="*/ 2147483646 w 848"/>
                <a:gd name="T11" fmla="*/ 2147483646 h 617"/>
                <a:gd name="T12" fmla="*/ 2147483646 w 848"/>
                <a:gd name="T13" fmla="*/ 2147483646 h 617"/>
                <a:gd name="T14" fmla="*/ 2147483646 w 848"/>
                <a:gd name="T15" fmla="*/ 2147483646 h 617"/>
                <a:gd name="T16" fmla="*/ 2147483646 w 848"/>
                <a:gd name="T17" fmla="*/ 2147483646 h 617"/>
                <a:gd name="T18" fmla="*/ 2147483646 w 848"/>
                <a:gd name="T19" fmla="*/ 2147483646 h 617"/>
                <a:gd name="T20" fmla="*/ 2147483646 w 848"/>
                <a:gd name="T21" fmla="*/ 2147483646 h 617"/>
                <a:gd name="T22" fmla="*/ 2147483646 w 848"/>
                <a:gd name="T23" fmla="*/ 2147483646 h 617"/>
                <a:gd name="T24" fmla="*/ 2147483646 w 848"/>
                <a:gd name="T25" fmla="*/ 2147483646 h 617"/>
                <a:gd name="T26" fmla="*/ 2147483646 w 848"/>
                <a:gd name="T27" fmla="*/ 2147483646 h 617"/>
                <a:gd name="T28" fmla="*/ 2147483646 w 848"/>
                <a:gd name="T29" fmla="*/ 2147483646 h 617"/>
                <a:gd name="T30" fmla="*/ 2147483646 w 848"/>
                <a:gd name="T31" fmla="*/ 2147483646 h 617"/>
                <a:gd name="T32" fmla="*/ 2147483646 w 848"/>
                <a:gd name="T33" fmla="*/ 2147483646 h 617"/>
                <a:gd name="T34" fmla="*/ 2147483646 w 848"/>
                <a:gd name="T35" fmla="*/ 2147483646 h 617"/>
                <a:gd name="T36" fmla="*/ 2147483646 w 848"/>
                <a:gd name="T37" fmla="*/ 2147483646 h 617"/>
                <a:gd name="T38" fmla="*/ 2147483646 w 848"/>
                <a:gd name="T39" fmla="*/ 2147483646 h 617"/>
                <a:gd name="T40" fmla="*/ 2147483646 w 848"/>
                <a:gd name="T41" fmla="*/ 2147483646 h 617"/>
                <a:gd name="T42" fmla="*/ 2147483646 w 848"/>
                <a:gd name="T43" fmla="*/ 2147483646 h 617"/>
                <a:gd name="T44" fmla="*/ 2147483646 w 848"/>
                <a:gd name="T45" fmla="*/ 2147483646 h 617"/>
                <a:gd name="T46" fmla="*/ 2147483646 w 848"/>
                <a:gd name="T47" fmla="*/ 2147483646 h 617"/>
                <a:gd name="T48" fmla="*/ 2147483646 w 848"/>
                <a:gd name="T49" fmla="*/ 2147483646 h 617"/>
                <a:gd name="T50" fmla="*/ 2147483646 w 848"/>
                <a:gd name="T51" fmla="*/ 2147483646 h 617"/>
                <a:gd name="T52" fmla="*/ 2147483646 w 848"/>
                <a:gd name="T53" fmla="*/ 2147483646 h 617"/>
                <a:gd name="T54" fmla="*/ 2147483646 w 848"/>
                <a:gd name="T55" fmla="*/ 2147483646 h 617"/>
                <a:gd name="T56" fmla="*/ 2147483646 w 848"/>
                <a:gd name="T57" fmla="*/ 2147483646 h 617"/>
                <a:gd name="T58" fmla="*/ 2147483646 w 848"/>
                <a:gd name="T59" fmla="*/ 2147483646 h 617"/>
                <a:gd name="T60" fmla="*/ 2147483646 w 848"/>
                <a:gd name="T61" fmla="*/ 2147483646 h 617"/>
                <a:gd name="T62" fmla="*/ 2147483646 w 848"/>
                <a:gd name="T63" fmla="*/ 2147483646 h 617"/>
                <a:gd name="T64" fmla="*/ 2147483646 w 848"/>
                <a:gd name="T65" fmla="*/ 2147483646 h 617"/>
                <a:gd name="T66" fmla="*/ 2147483646 w 848"/>
                <a:gd name="T67" fmla="*/ 2147483646 h 617"/>
                <a:gd name="T68" fmla="*/ 2147483646 w 848"/>
                <a:gd name="T69" fmla="*/ 2147483646 h 617"/>
                <a:gd name="T70" fmla="*/ 2147483646 w 848"/>
                <a:gd name="T71" fmla="*/ 2147483646 h 617"/>
                <a:gd name="T72" fmla="*/ 2147483646 w 848"/>
                <a:gd name="T73" fmla="*/ 2147483646 h 617"/>
                <a:gd name="T74" fmla="*/ 2147483646 w 848"/>
                <a:gd name="T75" fmla="*/ 2147483646 h 617"/>
                <a:gd name="T76" fmla="*/ 2147483646 w 848"/>
                <a:gd name="T77" fmla="*/ 2147483646 h 617"/>
                <a:gd name="T78" fmla="*/ 2147483646 w 848"/>
                <a:gd name="T79" fmla="*/ 2147483646 h 617"/>
                <a:gd name="T80" fmla="*/ 2147483646 w 848"/>
                <a:gd name="T81" fmla="*/ 2147483646 h 617"/>
                <a:gd name="T82" fmla="*/ 2147483646 w 848"/>
                <a:gd name="T83" fmla="*/ 2147483646 h 617"/>
                <a:gd name="T84" fmla="*/ 2147483646 w 848"/>
                <a:gd name="T85" fmla="*/ 2147483646 h 617"/>
                <a:gd name="T86" fmla="*/ 2147483646 w 848"/>
                <a:gd name="T87" fmla="*/ 2147483646 h 617"/>
                <a:gd name="T88" fmla="*/ 2147483646 w 848"/>
                <a:gd name="T89" fmla="*/ 2147483646 h 617"/>
                <a:gd name="T90" fmla="*/ 2147483646 w 848"/>
                <a:gd name="T91" fmla="*/ 2147483646 h 617"/>
                <a:gd name="T92" fmla="*/ 2147483646 w 848"/>
                <a:gd name="T93" fmla="*/ 2147483646 h 617"/>
                <a:gd name="T94" fmla="*/ 2147483646 w 848"/>
                <a:gd name="T95" fmla="*/ 2147483646 h 617"/>
                <a:gd name="T96" fmla="*/ 2147483646 w 848"/>
                <a:gd name="T97" fmla="*/ 2147483646 h 61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48" h="617">
                  <a:moveTo>
                    <a:pt x="816" y="431"/>
                  </a:moveTo>
                  <a:cubicBezTo>
                    <a:pt x="806" y="430"/>
                    <a:pt x="804" y="429"/>
                    <a:pt x="807" y="419"/>
                  </a:cubicBezTo>
                  <a:cubicBezTo>
                    <a:pt x="808" y="418"/>
                    <a:pt x="808" y="418"/>
                    <a:pt x="808" y="417"/>
                  </a:cubicBezTo>
                  <a:cubicBezTo>
                    <a:pt x="809" y="412"/>
                    <a:pt x="806" y="408"/>
                    <a:pt x="801" y="409"/>
                  </a:cubicBezTo>
                  <a:cubicBezTo>
                    <a:pt x="794" y="411"/>
                    <a:pt x="788" y="406"/>
                    <a:pt x="781" y="407"/>
                  </a:cubicBezTo>
                  <a:cubicBezTo>
                    <a:pt x="779" y="407"/>
                    <a:pt x="776" y="407"/>
                    <a:pt x="773" y="408"/>
                  </a:cubicBezTo>
                  <a:cubicBezTo>
                    <a:pt x="765" y="413"/>
                    <a:pt x="765" y="413"/>
                    <a:pt x="758" y="407"/>
                  </a:cubicBezTo>
                  <a:cubicBezTo>
                    <a:pt x="752" y="402"/>
                    <a:pt x="747" y="397"/>
                    <a:pt x="738" y="398"/>
                  </a:cubicBezTo>
                  <a:cubicBezTo>
                    <a:pt x="729" y="398"/>
                    <a:pt x="727" y="395"/>
                    <a:pt x="729" y="386"/>
                  </a:cubicBezTo>
                  <a:cubicBezTo>
                    <a:pt x="730" y="381"/>
                    <a:pt x="727" y="376"/>
                    <a:pt x="723" y="376"/>
                  </a:cubicBezTo>
                  <a:cubicBezTo>
                    <a:pt x="716" y="375"/>
                    <a:pt x="709" y="375"/>
                    <a:pt x="703" y="375"/>
                  </a:cubicBezTo>
                  <a:cubicBezTo>
                    <a:pt x="700" y="375"/>
                    <a:pt x="697" y="375"/>
                    <a:pt x="696" y="371"/>
                  </a:cubicBezTo>
                  <a:cubicBezTo>
                    <a:pt x="695" y="366"/>
                    <a:pt x="692" y="364"/>
                    <a:pt x="687" y="363"/>
                  </a:cubicBezTo>
                  <a:cubicBezTo>
                    <a:pt x="686" y="363"/>
                    <a:pt x="686" y="361"/>
                    <a:pt x="685" y="359"/>
                  </a:cubicBezTo>
                  <a:cubicBezTo>
                    <a:pt x="683" y="361"/>
                    <a:pt x="682" y="362"/>
                    <a:pt x="681" y="362"/>
                  </a:cubicBezTo>
                  <a:cubicBezTo>
                    <a:pt x="679" y="363"/>
                    <a:pt x="676" y="364"/>
                    <a:pt x="675" y="363"/>
                  </a:cubicBezTo>
                  <a:cubicBezTo>
                    <a:pt x="673" y="362"/>
                    <a:pt x="673" y="358"/>
                    <a:pt x="673" y="356"/>
                  </a:cubicBezTo>
                  <a:cubicBezTo>
                    <a:pt x="673" y="354"/>
                    <a:pt x="674" y="351"/>
                    <a:pt x="675" y="349"/>
                  </a:cubicBezTo>
                  <a:cubicBezTo>
                    <a:pt x="677" y="345"/>
                    <a:pt x="676" y="342"/>
                    <a:pt x="674" y="338"/>
                  </a:cubicBezTo>
                  <a:cubicBezTo>
                    <a:pt x="673" y="335"/>
                    <a:pt x="671" y="332"/>
                    <a:pt x="669" y="329"/>
                  </a:cubicBezTo>
                  <a:cubicBezTo>
                    <a:pt x="663" y="332"/>
                    <a:pt x="656" y="333"/>
                    <a:pt x="651" y="337"/>
                  </a:cubicBezTo>
                  <a:cubicBezTo>
                    <a:pt x="643" y="343"/>
                    <a:pt x="636" y="338"/>
                    <a:pt x="629" y="337"/>
                  </a:cubicBezTo>
                  <a:cubicBezTo>
                    <a:pt x="629" y="329"/>
                    <a:pt x="629" y="322"/>
                    <a:pt x="629" y="315"/>
                  </a:cubicBezTo>
                  <a:cubicBezTo>
                    <a:pt x="632" y="314"/>
                    <a:pt x="635" y="314"/>
                    <a:pt x="638" y="313"/>
                  </a:cubicBezTo>
                  <a:cubicBezTo>
                    <a:pt x="640" y="308"/>
                    <a:pt x="640" y="302"/>
                    <a:pt x="643" y="298"/>
                  </a:cubicBezTo>
                  <a:cubicBezTo>
                    <a:pt x="646" y="294"/>
                    <a:pt x="652" y="293"/>
                    <a:pt x="657" y="291"/>
                  </a:cubicBezTo>
                  <a:cubicBezTo>
                    <a:pt x="657" y="291"/>
                    <a:pt x="658" y="290"/>
                    <a:pt x="658" y="289"/>
                  </a:cubicBezTo>
                  <a:cubicBezTo>
                    <a:pt x="659" y="286"/>
                    <a:pt x="659" y="282"/>
                    <a:pt x="660" y="278"/>
                  </a:cubicBezTo>
                  <a:cubicBezTo>
                    <a:pt x="656" y="278"/>
                    <a:pt x="652" y="277"/>
                    <a:pt x="649" y="278"/>
                  </a:cubicBezTo>
                  <a:cubicBezTo>
                    <a:pt x="643" y="278"/>
                    <a:pt x="642" y="277"/>
                    <a:pt x="642" y="271"/>
                  </a:cubicBezTo>
                  <a:cubicBezTo>
                    <a:pt x="643" y="267"/>
                    <a:pt x="643" y="263"/>
                    <a:pt x="642" y="260"/>
                  </a:cubicBezTo>
                  <a:cubicBezTo>
                    <a:pt x="640" y="256"/>
                    <a:pt x="638" y="252"/>
                    <a:pt x="636" y="248"/>
                  </a:cubicBezTo>
                  <a:cubicBezTo>
                    <a:pt x="637" y="246"/>
                    <a:pt x="638" y="243"/>
                    <a:pt x="639" y="240"/>
                  </a:cubicBezTo>
                  <a:cubicBezTo>
                    <a:pt x="638" y="238"/>
                    <a:pt x="636" y="236"/>
                    <a:pt x="635" y="234"/>
                  </a:cubicBezTo>
                  <a:cubicBezTo>
                    <a:pt x="632" y="231"/>
                    <a:pt x="633" y="228"/>
                    <a:pt x="635" y="225"/>
                  </a:cubicBezTo>
                  <a:cubicBezTo>
                    <a:pt x="636" y="224"/>
                    <a:pt x="637" y="222"/>
                    <a:pt x="639" y="220"/>
                  </a:cubicBezTo>
                  <a:cubicBezTo>
                    <a:pt x="643" y="216"/>
                    <a:pt x="643" y="211"/>
                    <a:pt x="641" y="206"/>
                  </a:cubicBezTo>
                  <a:cubicBezTo>
                    <a:pt x="639" y="200"/>
                    <a:pt x="637" y="193"/>
                    <a:pt x="634" y="187"/>
                  </a:cubicBezTo>
                  <a:cubicBezTo>
                    <a:pt x="630" y="181"/>
                    <a:pt x="627" y="174"/>
                    <a:pt x="618" y="175"/>
                  </a:cubicBezTo>
                  <a:cubicBezTo>
                    <a:pt x="615" y="175"/>
                    <a:pt x="611" y="173"/>
                    <a:pt x="608" y="171"/>
                  </a:cubicBezTo>
                  <a:cubicBezTo>
                    <a:pt x="594" y="163"/>
                    <a:pt x="594" y="163"/>
                    <a:pt x="598" y="147"/>
                  </a:cubicBezTo>
                  <a:cubicBezTo>
                    <a:pt x="589" y="146"/>
                    <a:pt x="586" y="138"/>
                    <a:pt x="582" y="132"/>
                  </a:cubicBezTo>
                  <a:cubicBezTo>
                    <a:pt x="580" y="130"/>
                    <a:pt x="579" y="128"/>
                    <a:pt x="576" y="126"/>
                  </a:cubicBezTo>
                  <a:cubicBezTo>
                    <a:pt x="574" y="125"/>
                    <a:pt x="570" y="123"/>
                    <a:pt x="571" y="118"/>
                  </a:cubicBezTo>
                  <a:cubicBezTo>
                    <a:pt x="573" y="111"/>
                    <a:pt x="570" y="106"/>
                    <a:pt x="565" y="102"/>
                  </a:cubicBezTo>
                  <a:cubicBezTo>
                    <a:pt x="561" y="98"/>
                    <a:pt x="555" y="93"/>
                    <a:pt x="556" y="87"/>
                  </a:cubicBezTo>
                  <a:cubicBezTo>
                    <a:pt x="553" y="85"/>
                    <a:pt x="550" y="84"/>
                    <a:pt x="548" y="82"/>
                  </a:cubicBezTo>
                  <a:cubicBezTo>
                    <a:pt x="545" y="79"/>
                    <a:pt x="542" y="80"/>
                    <a:pt x="539" y="82"/>
                  </a:cubicBezTo>
                  <a:cubicBezTo>
                    <a:pt x="536" y="84"/>
                    <a:pt x="534" y="87"/>
                    <a:pt x="531" y="90"/>
                  </a:cubicBezTo>
                  <a:cubicBezTo>
                    <a:pt x="544" y="96"/>
                    <a:pt x="545" y="109"/>
                    <a:pt x="551" y="118"/>
                  </a:cubicBezTo>
                  <a:cubicBezTo>
                    <a:pt x="548" y="125"/>
                    <a:pt x="537" y="128"/>
                    <a:pt x="544" y="139"/>
                  </a:cubicBezTo>
                  <a:cubicBezTo>
                    <a:pt x="534" y="139"/>
                    <a:pt x="530" y="147"/>
                    <a:pt x="526" y="153"/>
                  </a:cubicBezTo>
                  <a:cubicBezTo>
                    <a:pt x="516" y="146"/>
                    <a:pt x="506" y="141"/>
                    <a:pt x="497" y="135"/>
                  </a:cubicBezTo>
                  <a:cubicBezTo>
                    <a:pt x="496" y="134"/>
                    <a:pt x="494" y="131"/>
                    <a:pt x="494" y="129"/>
                  </a:cubicBezTo>
                  <a:cubicBezTo>
                    <a:pt x="494" y="122"/>
                    <a:pt x="495" y="116"/>
                    <a:pt x="503" y="115"/>
                  </a:cubicBezTo>
                  <a:cubicBezTo>
                    <a:pt x="502" y="113"/>
                    <a:pt x="502" y="111"/>
                    <a:pt x="501" y="111"/>
                  </a:cubicBezTo>
                  <a:cubicBezTo>
                    <a:pt x="496" y="106"/>
                    <a:pt x="494" y="100"/>
                    <a:pt x="493" y="94"/>
                  </a:cubicBezTo>
                  <a:cubicBezTo>
                    <a:pt x="493" y="91"/>
                    <a:pt x="491" y="89"/>
                    <a:pt x="491" y="86"/>
                  </a:cubicBezTo>
                  <a:cubicBezTo>
                    <a:pt x="488" y="78"/>
                    <a:pt x="486" y="71"/>
                    <a:pt x="494" y="64"/>
                  </a:cubicBezTo>
                  <a:cubicBezTo>
                    <a:pt x="496" y="62"/>
                    <a:pt x="496" y="58"/>
                    <a:pt x="492" y="56"/>
                  </a:cubicBezTo>
                  <a:cubicBezTo>
                    <a:pt x="490" y="55"/>
                    <a:pt x="487" y="54"/>
                    <a:pt x="485" y="54"/>
                  </a:cubicBezTo>
                  <a:cubicBezTo>
                    <a:pt x="482" y="53"/>
                    <a:pt x="478" y="53"/>
                    <a:pt x="475" y="53"/>
                  </a:cubicBezTo>
                  <a:cubicBezTo>
                    <a:pt x="469" y="52"/>
                    <a:pt x="468" y="50"/>
                    <a:pt x="470" y="45"/>
                  </a:cubicBezTo>
                  <a:cubicBezTo>
                    <a:pt x="472" y="41"/>
                    <a:pt x="472" y="37"/>
                    <a:pt x="472" y="33"/>
                  </a:cubicBezTo>
                  <a:cubicBezTo>
                    <a:pt x="471" y="30"/>
                    <a:pt x="471" y="26"/>
                    <a:pt x="471" y="23"/>
                  </a:cubicBezTo>
                  <a:cubicBezTo>
                    <a:pt x="472" y="18"/>
                    <a:pt x="473" y="17"/>
                    <a:pt x="478" y="19"/>
                  </a:cubicBezTo>
                  <a:cubicBezTo>
                    <a:pt x="483" y="22"/>
                    <a:pt x="483" y="22"/>
                    <a:pt x="490" y="20"/>
                  </a:cubicBezTo>
                  <a:cubicBezTo>
                    <a:pt x="481" y="16"/>
                    <a:pt x="472" y="13"/>
                    <a:pt x="465" y="9"/>
                  </a:cubicBezTo>
                  <a:cubicBezTo>
                    <a:pt x="459" y="5"/>
                    <a:pt x="453" y="3"/>
                    <a:pt x="446" y="4"/>
                  </a:cubicBezTo>
                  <a:cubicBezTo>
                    <a:pt x="443" y="5"/>
                    <a:pt x="439" y="6"/>
                    <a:pt x="435" y="6"/>
                  </a:cubicBezTo>
                  <a:cubicBezTo>
                    <a:pt x="433" y="5"/>
                    <a:pt x="431" y="3"/>
                    <a:pt x="428" y="0"/>
                  </a:cubicBezTo>
                  <a:cubicBezTo>
                    <a:pt x="421" y="6"/>
                    <a:pt x="413" y="6"/>
                    <a:pt x="405" y="3"/>
                  </a:cubicBezTo>
                  <a:cubicBezTo>
                    <a:pt x="400" y="1"/>
                    <a:pt x="400" y="2"/>
                    <a:pt x="399" y="9"/>
                  </a:cubicBezTo>
                  <a:cubicBezTo>
                    <a:pt x="399" y="13"/>
                    <a:pt x="398" y="17"/>
                    <a:pt x="397" y="21"/>
                  </a:cubicBezTo>
                  <a:cubicBezTo>
                    <a:pt x="396" y="23"/>
                    <a:pt x="394" y="25"/>
                    <a:pt x="393" y="25"/>
                  </a:cubicBezTo>
                  <a:cubicBezTo>
                    <a:pt x="386" y="25"/>
                    <a:pt x="378" y="29"/>
                    <a:pt x="372" y="22"/>
                  </a:cubicBezTo>
                  <a:cubicBezTo>
                    <a:pt x="364" y="24"/>
                    <a:pt x="357" y="31"/>
                    <a:pt x="348" y="25"/>
                  </a:cubicBezTo>
                  <a:cubicBezTo>
                    <a:pt x="345" y="34"/>
                    <a:pt x="335" y="39"/>
                    <a:pt x="333" y="49"/>
                  </a:cubicBezTo>
                  <a:cubicBezTo>
                    <a:pt x="335" y="50"/>
                    <a:pt x="336" y="51"/>
                    <a:pt x="337" y="51"/>
                  </a:cubicBezTo>
                  <a:cubicBezTo>
                    <a:pt x="343" y="50"/>
                    <a:pt x="345" y="54"/>
                    <a:pt x="347" y="59"/>
                  </a:cubicBezTo>
                  <a:cubicBezTo>
                    <a:pt x="348" y="66"/>
                    <a:pt x="346" y="71"/>
                    <a:pt x="342" y="76"/>
                  </a:cubicBezTo>
                  <a:cubicBezTo>
                    <a:pt x="337" y="81"/>
                    <a:pt x="331" y="86"/>
                    <a:pt x="337" y="95"/>
                  </a:cubicBezTo>
                  <a:cubicBezTo>
                    <a:pt x="337" y="96"/>
                    <a:pt x="337" y="97"/>
                    <a:pt x="337" y="98"/>
                  </a:cubicBezTo>
                  <a:cubicBezTo>
                    <a:pt x="334" y="104"/>
                    <a:pt x="332" y="110"/>
                    <a:pt x="328" y="117"/>
                  </a:cubicBezTo>
                  <a:cubicBezTo>
                    <a:pt x="329" y="118"/>
                    <a:pt x="330" y="121"/>
                    <a:pt x="331" y="124"/>
                  </a:cubicBezTo>
                  <a:cubicBezTo>
                    <a:pt x="332" y="126"/>
                    <a:pt x="334" y="128"/>
                    <a:pt x="335" y="131"/>
                  </a:cubicBezTo>
                  <a:cubicBezTo>
                    <a:pt x="335" y="133"/>
                    <a:pt x="336" y="135"/>
                    <a:pt x="335" y="137"/>
                  </a:cubicBezTo>
                  <a:cubicBezTo>
                    <a:pt x="333" y="146"/>
                    <a:pt x="333" y="155"/>
                    <a:pt x="336" y="164"/>
                  </a:cubicBezTo>
                  <a:cubicBezTo>
                    <a:pt x="337" y="167"/>
                    <a:pt x="337" y="170"/>
                    <a:pt x="334" y="172"/>
                  </a:cubicBezTo>
                  <a:cubicBezTo>
                    <a:pt x="323" y="179"/>
                    <a:pt x="312" y="187"/>
                    <a:pt x="300" y="192"/>
                  </a:cubicBezTo>
                  <a:cubicBezTo>
                    <a:pt x="300" y="203"/>
                    <a:pt x="293" y="209"/>
                    <a:pt x="285" y="215"/>
                  </a:cubicBezTo>
                  <a:cubicBezTo>
                    <a:pt x="296" y="220"/>
                    <a:pt x="298" y="223"/>
                    <a:pt x="297" y="233"/>
                  </a:cubicBezTo>
                  <a:cubicBezTo>
                    <a:pt x="287" y="237"/>
                    <a:pt x="275" y="240"/>
                    <a:pt x="278" y="254"/>
                  </a:cubicBezTo>
                  <a:cubicBezTo>
                    <a:pt x="284" y="257"/>
                    <a:pt x="288" y="260"/>
                    <a:pt x="291" y="262"/>
                  </a:cubicBezTo>
                  <a:cubicBezTo>
                    <a:pt x="292" y="267"/>
                    <a:pt x="293" y="271"/>
                    <a:pt x="293" y="275"/>
                  </a:cubicBezTo>
                  <a:cubicBezTo>
                    <a:pt x="294" y="280"/>
                    <a:pt x="292" y="283"/>
                    <a:pt x="287" y="284"/>
                  </a:cubicBezTo>
                  <a:cubicBezTo>
                    <a:pt x="283" y="285"/>
                    <a:pt x="280" y="285"/>
                    <a:pt x="274" y="286"/>
                  </a:cubicBezTo>
                  <a:cubicBezTo>
                    <a:pt x="277" y="290"/>
                    <a:pt x="279" y="294"/>
                    <a:pt x="282" y="295"/>
                  </a:cubicBezTo>
                  <a:cubicBezTo>
                    <a:pt x="289" y="297"/>
                    <a:pt x="290" y="304"/>
                    <a:pt x="291" y="308"/>
                  </a:cubicBezTo>
                  <a:cubicBezTo>
                    <a:pt x="293" y="313"/>
                    <a:pt x="293" y="320"/>
                    <a:pt x="287" y="325"/>
                  </a:cubicBezTo>
                  <a:cubicBezTo>
                    <a:pt x="283" y="328"/>
                    <a:pt x="280" y="331"/>
                    <a:pt x="275" y="335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6" y="341"/>
                    <a:pt x="270" y="344"/>
                    <a:pt x="268" y="348"/>
                  </a:cubicBezTo>
                  <a:cubicBezTo>
                    <a:pt x="267" y="349"/>
                    <a:pt x="263" y="349"/>
                    <a:pt x="260" y="349"/>
                  </a:cubicBezTo>
                  <a:cubicBezTo>
                    <a:pt x="253" y="350"/>
                    <a:pt x="246" y="351"/>
                    <a:pt x="239" y="352"/>
                  </a:cubicBezTo>
                  <a:cubicBezTo>
                    <a:pt x="240" y="355"/>
                    <a:pt x="242" y="357"/>
                    <a:pt x="242" y="359"/>
                  </a:cubicBezTo>
                  <a:cubicBezTo>
                    <a:pt x="242" y="361"/>
                    <a:pt x="241" y="364"/>
                    <a:pt x="240" y="364"/>
                  </a:cubicBezTo>
                  <a:cubicBezTo>
                    <a:pt x="234" y="366"/>
                    <a:pt x="231" y="373"/>
                    <a:pt x="224" y="372"/>
                  </a:cubicBezTo>
                  <a:cubicBezTo>
                    <a:pt x="223" y="371"/>
                    <a:pt x="220" y="372"/>
                    <a:pt x="219" y="373"/>
                  </a:cubicBezTo>
                  <a:cubicBezTo>
                    <a:pt x="216" y="376"/>
                    <a:pt x="214" y="376"/>
                    <a:pt x="210" y="374"/>
                  </a:cubicBezTo>
                  <a:cubicBezTo>
                    <a:pt x="206" y="373"/>
                    <a:pt x="202" y="372"/>
                    <a:pt x="197" y="370"/>
                  </a:cubicBezTo>
                  <a:cubicBezTo>
                    <a:pt x="192" y="375"/>
                    <a:pt x="186" y="381"/>
                    <a:pt x="178" y="379"/>
                  </a:cubicBezTo>
                  <a:cubicBezTo>
                    <a:pt x="171" y="376"/>
                    <a:pt x="163" y="373"/>
                    <a:pt x="160" y="364"/>
                  </a:cubicBezTo>
                  <a:cubicBezTo>
                    <a:pt x="153" y="372"/>
                    <a:pt x="147" y="380"/>
                    <a:pt x="135" y="378"/>
                  </a:cubicBezTo>
                  <a:cubicBezTo>
                    <a:pt x="135" y="379"/>
                    <a:pt x="135" y="379"/>
                    <a:pt x="135" y="380"/>
                  </a:cubicBezTo>
                  <a:cubicBezTo>
                    <a:pt x="134" y="381"/>
                    <a:pt x="135" y="382"/>
                    <a:pt x="134" y="383"/>
                  </a:cubicBezTo>
                  <a:cubicBezTo>
                    <a:pt x="133" y="390"/>
                    <a:pt x="128" y="393"/>
                    <a:pt x="121" y="390"/>
                  </a:cubicBezTo>
                  <a:cubicBezTo>
                    <a:pt x="119" y="389"/>
                    <a:pt x="117" y="389"/>
                    <a:pt x="116" y="389"/>
                  </a:cubicBezTo>
                  <a:cubicBezTo>
                    <a:pt x="112" y="392"/>
                    <a:pt x="107" y="392"/>
                    <a:pt x="104" y="397"/>
                  </a:cubicBezTo>
                  <a:cubicBezTo>
                    <a:pt x="101" y="402"/>
                    <a:pt x="97" y="409"/>
                    <a:pt x="89" y="409"/>
                  </a:cubicBezTo>
                  <a:cubicBezTo>
                    <a:pt x="88" y="409"/>
                    <a:pt x="86" y="410"/>
                    <a:pt x="86" y="411"/>
                  </a:cubicBezTo>
                  <a:cubicBezTo>
                    <a:pt x="83" y="416"/>
                    <a:pt x="79" y="420"/>
                    <a:pt x="76" y="425"/>
                  </a:cubicBezTo>
                  <a:cubicBezTo>
                    <a:pt x="73" y="430"/>
                    <a:pt x="69" y="430"/>
                    <a:pt x="65" y="425"/>
                  </a:cubicBezTo>
                  <a:cubicBezTo>
                    <a:pt x="63" y="423"/>
                    <a:pt x="60" y="420"/>
                    <a:pt x="59" y="418"/>
                  </a:cubicBezTo>
                  <a:cubicBezTo>
                    <a:pt x="50" y="420"/>
                    <a:pt x="44" y="425"/>
                    <a:pt x="40" y="432"/>
                  </a:cubicBezTo>
                  <a:cubicBezTo>
                    <a:pt x="38" y="435"/>
                    <a:pt x="36" y="437"/>
                    <a:pt x="32" y="435"/>
                  </a:cubicBezTo>
                  <a:cubicBezTo>
                    <a:pt x="29" y="433"/>
                    <a:pt x="25" y="432"/>
                    <a:pt x="22" y="430"/>
                  </a:cubicBezTo>
                  <a:cubicBezTo>
                    <a:pt x="18" y="427"/>
                    <a:pt x="16" y="427"/>
                    <a:pt x="12" y="432"/>
                  </a:cubicBezTo>
                  <a:cubicBezTo>
                    <a:pt x="8" y="437"/>
                    <a:pt x="4" y="442"/>
                    <a:pt x="0" y="448"/>
                  </a:cubicBezTo>
                  <a:cubicBezTo>
                    <a:pt x="5" y="452"/>
                    <a:pt x="10" y="455"/>
                    <a:pt x="18" y="454"/>
                  </a:cubicBezTo>
                  <a:cubicBezTo>
                    <a:pt x="20" y="453"/>
                    <a:pt x="24" y="454"/>
                    <a:pt x="26" y="455"/>
                  </a:cubicBezTo>
                  <a:cubicBezTo>
                    <a:pt x="34" y="461"/>
                    <a:pt x="44" y="464"/>
                    <a:pt x="50" y="472"/>
                  </a:cubicBezTo>
                  <a:cubicBezTo>
                    <a:pt x="52" y="475"/>
                    <a:pt x="55" y="476"/>
                    <a:pt x="59" y="477"/>
                  </a:cubicBezTo>
                  <a:cubicBezTo>
                    <a:pt x="63" y="478"/>
                    <a:pt x="67" y="478"/>
                    <a:pt x="72" y="479"/>
                  </a:cubicBezTo>
                  <a:cubicBezTo>
                    <a:pt x="81" y="480"/>
                    <a:pt x="81" y="481"/>
                    <a:pt x="85" y="473"/>
                  </a:cubicBezTo>
                  <a:cubicBezTo>
                    <a:pt x="88" y="468"/>
                    <a:pt x="92" y="466"/>
                    <a:pt x="97" y="467"/>
                  </a:cubicBezTo>
                  <a:cubicBezTo>
                    <a:pt x="102" y="468"/>
                    <a:pt x="108" y="469"/>
                    <a:pt x="113" y="466"/>
                  </a:cubicBezTo>
                  <a:cubicBezTo>
                    <a:pt x="114" y="465"/>
                    <a:pt x="117" y="466"/>
                    <a:pt x="119" y="467"/>
                  </a:cubicBezTo>
                  <a:cubicBezTo>
                    <a:pt x="121" y="470"/>
                    <a:pt x="123" y="473"/>
                    <a:pt x="125" y="476"/>
                  </a:cubicBezTo>
                  <a:cubicBezTo>
                    <a:pt x="131" y="475"/>
                    <a:pt x="131" y="475"/>
                    <a:pt x="135" y="479"/>
                  </a:cubicBezTo>
                  <a:cubicBezTo>
                    <a:pt x="136" y="481"/>
                    <a:pt x="137" y="481"/>
                    <a:pt x="139" y="482"/>
                  </a:cubicBezTo>
                  <a:cubicBezTo>
                    <a:pt x="146" y="488"/>
                    <a:pt x="154" y="493"/>
                    <a:pt x="163" y="497"/>
                  </a:cubicBezTo>
                  <a:cubicBezTo>
                    <a:pt x="167" y="499"/>
                    <a:pt x="169" y="502"/>
                    <a:pt x="167" y="506"/>
                  </a:cubicBezTo>
                  <a:cubicBezTo>
                    <a:pt x="166" y="507"/>
                    <a:pt x="166" y="509"/>
                    <a:pt x="165" y="511"/>
                  </a:cubicBezTo>
                  <a:cubicBezTo>
                    <a:pt x="175" y="520"/>
                    <a:pt x="186" y="528"/>
                    <a:pt x="198" y="533"/>
                  </a:cubicBezTo>
                  <a:cubicBezTo>
                    <a:pt x="203" y="535"/>
                    <a:pt x="207" y="538"/>
                    <a:pt x="211" y="541"/>
                  </a:cubicBezTo>
                  <a:cubicBezTo>
                    <a:pt x="219" y="547"/>
                    <a:pt x="229" y="545"/>
                    <a:pt x="239" y="544"/>
                  </a:cubicBezTo>
                  <a:cubicBezTo>
                    <a:pt x="244" y="544"/>
                    <a:pt x="249" y="544"/>
                    <a:pt x="254" y="545"/>
                  </a:cubicBezTo>
                  <a:cubicBezTo>
                    <a:pt x="258" y="546"/>
                    <a:pt x="263" y="547"/>
                    <a:pt x="268" y="547"/>
                  </a:cubicBezTo>
                  <a:cubicBezTo>
                    <a:pt x="279" y="547"/>
                    <a:pt x="291" y="547"/>
                    <a:pt x="302" y="548"/>
                  </a:cubicBezTo>
                  <a:cubicBezTo>
                    <a:pt x="307" y="549"/>
                    <a:pt x="311" y="551"/>
                    <a:pt x="316" y="552"/>
                  </a:cubicBezTo>
                  <a:cubicBezTo>
                    <a:pt x="317" y="550"/>
                    <a:pt x="319" y="547"/>
                    <a:pt x="321" y="545"/>
                  </a:cubicBezTo>
                  <a:cubicBezTo>
                    <a:pt x="328" y="544"/>
                    <a:pt x="330" y="549"/>
                    <a:pt x="333" y="552"/>
                  </a:cubicBezTo>
                  <a:cubicBezTo>
                    <a:pt x="345" y="549"/>
                    <a:pt x="348" y="537"/>
                    <a:pt x="356" y="532"/>
                  </a:cubicBezTo>
                  <a:cubicBezTo>
                    <a:pt x="357" y="523"/>
                    <a:pt x="360" y="515"/>
                    <a:pt x="365" y="508"/>
                  </a:cubicBezTo>
                  <a:cubicBezTo>
                    <a:pt x="369" y="502"/>
                    <a:pt x="369" y="502"/>
                    <a:pt x="375" y="505"/>
                  </a:cubicBezTo>
                  <a:cubicBezTo>
                    <a:pt x="379" y="508"/>
                    <a:pt x="382" y="508"/>
                    <a:pt x="387" y="508"/>
                  </a:cubicBezTo>
                  <a:cubicBezTo>
                    <a:pt x="394" y="508"/>
                    <a:pt x="397" y="503"/>
                    <a:pt x="402" y="499"/>
                  </a:cubicBezTo>
                  <a:cubicBezTo>
                    <a:pt x="410" y="505"/>
                    <a:pt x="416" y="512"/>
                    <a:pt x="426" y="516"/>
                  </a:cubicBezTo>
                  <a:cubicBezTo>
                    <a:pt x="430" y="518"/>
                    <a:pt x="434" y="519"/>
                    <a:pt x="439" y="517"/>
                  </a:cubicBezTo>
                  <a:cubicBezTo>
                    <a:pt x="446" y="515"/>
                    <a:pt x="451" y="516"/>
                    <a:pt x="457" y="522"/>
                  </a:cubicBezTo>
                  <a:cubicBezTo>
                    <a:pt x="464" y="529"/>
                    <a:pt x="466" y="538"/>
                    <a:pt x="463" y="549"/>
                  </a:cubicBezTo>
                  <a:cubicBezTo>
                    <a:pt x="467" y="548"/>
                    <a:pt x="469" y="546"/>
                    <a:pt x="472" y="546"/>
                  </a:cubicBezTo>
                  <a:cubicBezTo>
                    <a:pt x="479" y="544"/>
                    <a:pt x="487" y="547"/>
                    <a:pt x="491" y="551"/>
                  </a:cubicBezTo>
                  <a:cubicBezTo>
                    <a:pt x="497" y="559"/>
                    <a:pt x="504" y="560"/>
                    <a:pt x="513" y="561"/>
                  </a:cubicBezTo>
                  <a:cubicBezTo>
                    <a:pt x="518" y="561"/>
                    <a:pt x="522" y="557"/>
                    <a:pt x="525" y="558"/>
                  </a:cubicBezTo>
                  <a:cubicBezTo>
                    <a:pt x="532" y="562"/>
                    <a:pt x="537" y="558"/>
                    <a:pt x="541" y="553"/>
                  </a:cubicBezTo>
                  <a:cubicBezTo>
                    <a:pt x="544" y="555"/>
                    <a:pt x="546" y="557"/>
                    <a:pt x="548" y="557"/>
                  </a:cubicBezTo>
                  <a:cubicBezTo>
                    <a:pt x="552" y="557"/>
                    <a:pt x="555" y="557"/>
                    <a:pt x="557" y="561"/>
                  </a:cubicBezTo>
                  <a:cubicBezTo>
                    <a:pt x="559" y="564"/>
                    <a:pt x="561" y="567"/>
                    <a:pt x="562" y="571"/>
                  </a:cubicBezTo>
                  <a:cubicBezTo>
                    <a:pt x="563" y="578"/>
                    <a:pt x="562" y="584"/>
                    <a:pt x="564" y="591"/>
                  </a:cubicBezTo>
                  <a:cubicBezTo>
                    <a:pt x="567" y="599"/>
                    <a:pt x="567" y="608"/>
                    <a:pt x="568" y="617"/>
                  </a:cubicBezTo>
                  <a:cubicBezTo>
                    <a:pt x="575" y="613"/>
                    <a:pt x="576" y="606"/>
                    <a:pt x="576" y="599"/>
                  </a:cubicBezTo>
                  <a:cubicBezTo>
                    <a:pt x="576" y="592"/>
                    <a:pt x="578" y="586"/>
                    <a:pt x="581" y="580"/>
                  </a:cubicBezTo>
                  <a:cubicBezTo>
                    <a:pt x="585" y="575"/>
                    <a:pt x="589" y="571"/>
                    <a:pt x="588" y="564"/>
                  </a:cubicBezTo>
                  <a:cubicBezTo>
                    <a:pt x="588" y="563"/>
                    <a:pt x="589" y="562"/>
                    <a:pt x="589" y="561"/>
                  </a:cubicBezTo>
                  <a:cubicBezTo>
                    <a:pt x="591" y="557"/>
                    <a:pt x="593" y="553"/>
                    <a:pt x="595" y="550"/>
                  </a:cubicBezTo>
                  <a:cubicBezTo>
                    <a:pt x="603" y="540"/>
                    <a:pt x="604" y="526"/>
                    <a:pt x="615" y="518"/>
                  </a:cubicBezTo>
                  <a:cubicBezTo>
                    <a:pt x="617" y="517"/>
                    <a:pt x="619" y="516"/>
                    <a:pt x="620" y="514"/>
                  </a:cubicBezTo>
                  <a:cubicBezTo>
                    <a:pt x="624" y="508"/>
                    <a:pt x="630" y="502"/>
                    <a:pt x="630" y="495"/>
                  </a:cubicBezTo>
                  <a:cubicBezTo>
                    <a:pt x="630" y="487"/>
                    <a:pt x="633" y="483"/>
                    <a:pt x="640" y="480"/>
                  </a:cubicBezTo>
                  <a:cubicBezTo>
                    <a:pt x="647" y="476"/>
                    <a:pt x="655" y="471"/>
                    <a:pt x="659" y="464"/>
                  </a:cubicBezTo>
                  <a:cubicBezTo>
                    <a:pt x="666" y="455"/>
                    <a:pt x="671" y="452"/>
                    <a:pt x="682" y="457"/>
                  </a:cubicBezTo>
                  <a:cubicBezTo>
                    <a:pt x="691" y="461"/>
                    <a:pt x="702" y="462"/>
                    <a:pt x="711" y="469"/>
                  </a:cubicBezTo>
                  <a:cubicBezTo>
                    <a:pt x="713" y="470"/>
                    <a:pt x="716" y="471"/>
                    <a:pt x="719" y="472"/>
                  </a:cubicBezTo>
                  <a:cubicBezTo>
                    <a:pt x="723" y="472"/>
                    <a:pt x="724" y="474"/>
                    <a:pt x="726" y="476"/>
                  </a:cubicBezTo>
                  <a:cubicBezTo>
                    <a:pt x="730" y="481"/>
                    <a:pt x="735" y="485"/>
                    <a:pt x="740" y="488"/>
                  </a:cubicBezTo>
                  <a:cubicBezTo>
                    <a:pt x="743" y="489"/>
                    <a:pt x="749" y="489"/>
                    <a:pt x="752" y="487"/>
                  </a:cubicBezTo>
                  <a:cubicBezTo>
                    <a:pt x="757" y="485"/>
                    <a:pt x="761" y="481"/>
                    <a:pt x="764" y="477"/>
                  </a:cubicBezTo>
                  <a:cubicBezTo>
                    <a:pt x="769" y="471"/>
                    <a:pt x="774" y="469"/>
                    <a:pt x="782" y="471"/>
                  </a:cubicBezTo>
                  <a:cubicBezTo>
                    <a:pt x="787" y="474"/>
                    <a:pt x="793" y="477"/>
                    <a:pt x="799" y="481"/>
                  </a:cubicBezTo>
                  <a:cubicBezTo>
                    <a:pt x="804" y="479"/>
                    <a:pt x="804" y="479"/>
                    <a:pt x="808" y="487"/>
                  </a:cubicBezTo>
                  <a:cubicBezTo>
                    <a:pt x="811" y="483"/>
                    <a:pt x="813" y="479"/>
                    <a:pt x="816" y="475"/>
                  </a:cubicBezTo>
                  <a:cubicBezTo>
                    <a:pt x="816" y="476"/>
                    <a:pt x="817" y="477"/>
                    <a:pt x="817" y="478"/>
                  </a:cubicBezTo>
                  <a:cubicBezTo>
                    <a:pt x="821" y="479"/>
                    <a:pt x="825" y="480"/>
                    <a:pt x="828" y="481"/>
                  </a:cubicBezTo>
                  <a:cubicBezTo>
                    <a:pt x="831" y="477"/>
                    <a:pt x="833" y="474"/>
                    <a:pt x="835" y="471"/>
                  </a:cubicBezTo>
                  <a:cubicBezTo>
                    <a:pt x="839" y="468"/>
                    <a:pt x="843" y="465"/>
                    <a:pt x="848" y="462"/>
                  </a:cubicBezTo>
                  <a:cubicBezTo>
                    <a:pt x="843" y="455"/>
                    <a:pt x="839" y="448"/>
                    <a:pt x="835" y="442"/>
                  </a:cubicBezTo>
                  <a:cubicBezTo>
                    <a:pt x="831" y="434"/>
                    <a:pt x="823" y="432"/>
                    <a:pt x="816" y="4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ED2D5590-850D-4CC2-B44C-8B1EC23EF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613" y="3306763"/>
              <a:ext cx="2268538" cy="2087563"/>
            </a:xfrm>
            <a:custGeom>
              <a:avLst/>
              <a:gdLst>
                <a:gd name="T0" fmla="*/ 2147483646 w 609"/>
                <a:gd name="T1" fmla="*/ 2147483646 h 560"/>
                <a:gd name="T2" fmla="*/ 2147483646 w 609"/>
                <a:gd name="T3" fmla="*/ 2147483646 h 560"/>
                <a:gd name="T4" fmla="*/ 2147483646 w 609"/>
                <a:gd name="T5" fmla="*/ 0 h 560"/>
                <a:gd name="T6" fmla="*/ 2147483646 w 609"/>
                <a:gd name="T7" fmla="*/ 2147483646 h 560"/>
                <a:gd name="T8" fmla="*/ 2147483646 w 609"/>
                <a:gd name="T9" fmla="*/ 2147483646 h 560"/>
                <a:gd name="T10" fmla="*/ 2147483646 w 609"/>
                <a:gd name="T11" fmla="*/ 2147483646 h 560"/>
                <a:gd name="T12" fmla="*/ 2147483646 w 609"/>
                <a:gd name="T13" fmla="*/ 2147483646 h 560"/>
                <a:gd name="T14" fmla="*/ 2147483646 w 609"/>
                <a:gd name="T15" fmla="*/ 2147483646 h 560"/>
                <a:gd name="T16" fmla="*/ 2147483646 w 609"/>
                <a:gd name="T17" fmla="*/ 2147483646 h 560"/>
                <a:gd name="T18" fmla="*/ 2147483646 w 609"/>
                <a:gd name="T19" fmla="*/ 2147483646 h 560"/>
                <a:gd name="T20" fmla="*/ 2147483646 w 609"/>
                <a:gd name="T21" fmla="*/ 2147483646 h 560"/>
                <a:gd name="T22" fmla="*/ 2147483646 w 609"/>
                <a:gd name="T23" fmla="*/ 2147483646 h 560"/>
                <a:gd name="T24" fmla="*/ 2147483646 w 609"/>
                <a:gd name="T25" fmla="*/ 2147483646 h 560"/>
                <a:gd name="T26" fmla="*/ 2147483646 w 609"/>
                <a:gd name="T27" fmla="*/ 2147483646 h 560"/>
                <a:gd name="T28" fmla="*/ 2147483646 w 609"/>
                <a:gd name="T29" fmla="*/ 2147483646 h 560"/>
                <a:gd name="T30" fmla="*/ 0 w 609"/>
                <a:gd name="T31" fmla="*/ 2147483646 h 560"/>
                <a:gd name="T32" fmla="*/ 2147483646 w 609"/>
                <a:gd name="T33" fmla="*/ 2147483646 h 560"/>
                <a:gd name="T34" fmla="*/ 2147483646 w 609"/>
                <a:gd name="T35" fmla="*/ 2147483646 h 560"/>
                <a:gd name="T36" fmla="*/ 2147483646 w 609"/>
                <a:gd name="T37" fmla="*/ 2147483646 h 560"/>
                <a:gd name="T38" fmla="*/ 2147483646 w 609"/>
                <a:gd name="T39" fmla="*/ 2147483646 h 560"/>
                <a:gd name="T40" fmla="*/ 2147483646 w 609"/>
                <a:gd name="T41" fmla="*/ 2147483646 h 560"/>
                <a:gd name="T42" fmla="*/ 2147483646 w 609"/>
                <a:gd name="T43" fmla="*/ 2147483646 h 560"/>
                <a:gd name="T44" fmla="*/ 2147483646 w 609"/>
                <a:gd name="T45" fmla="*/ 2147483646 h 560"/>
                <a:gd name="T46" fmla="*/ 2147483646 w 609"/>
                <a:gd name="T47" fmla="*/ 2147483646 h 560"/>
                <a:gd name="T48" fmla="*/ 2147483646 w 609"/>
                <a:gd name="T49" fmla="*/ 2147483646 h 560"/>
                <a:gd name="T50" fmla="*/ 2147483646 w 609"/>
                <a:gd name="T51" fmla="*/ 2147483646 h 560"/>
                <a:gd name="T52" fmla="*/ 2147483646 w 609"/>
                <a:gd name="T53" fmla="*/ 2147483646 h 560"/>
                <a:gd name="T54" fmla="*/ 2147483646 w 609"/>
                <a:gd name="T55" fmla="*/ 2147483646 h 560"/>
                <a:gd name="T56" fmla="*/ 2147483646 w 609"/>
                <a:gd name="T57" fmla="*/ 2147483646 h 560"/>
                <a:gd name="T58" fmla="*/ 2147483646 w 609"/>
                <a:gd name="T59" fmla="*/ 2147483646 h 560"/>
                <a:gd name="T60" fmla="*/ 2147483646 w 609"/>
                <a:gd name="T61" fmla="*/ 2147483646 h 560"/>
                <a:gd name="T62" fmla="*/ 2147483646 w 609"/>
                <a:gd name="T63" fmla="*/ 2147483646 h 560"/>
                <a:gd name="T64" fmla="*/ 2147483646 w 609"/>
                <a:gd name="T65" fmla="*/ 2147483646 h 560"/>
                <a:gd name="T66" fmla="*/ 2147483646 w 609"/>
                <a:gd name="T67" fmla="*/ 2147483646 h 560"/>
                <a:gd name="T68" fmla="*/ 2147483646 w 609"/>
                <a:gd name="T69" fmla="*/ 2147483646 h 560"/>
                <a:gd name="T70" fmla="*/ 2147483646 w 609"/>
                <a:gd name="T71" fmla="*/ 2147483646 h 560"/>
                <a:gd name="T72" fmla="*/ 2147483646 w 609"/>
                <a:gd name="T73" fmla="*/ 2147483646 h 560"/>
                <a:gd name="T74" fmla="*/ 2147483646 w 609"/>
                <a:gd name="T75" fmla="*/ 2147483646 h 560"/>
                <a:gd name="T76" fmla="*/ 2147483646 w 609"/>
                <a:gd name="T77" fmla="*/ 2147483646 h 560"/>
                <a:gd name="T78" fmla="*/ 2147483646 w 609"/>
                <a:gd name="T79" fmla="*/ 2147483646 h 560"/>
                <a:gd name="T80" fmla="*/ 2147483646 w 609"/>
                <a:gd name="T81" fmla="*/ 2147483646 h 560"/>
                <a:gd name="T82" fmla="*/ 2147483646 w 609"/>
                <a:gd name="T83" fmla="*/ 2147483646 h 560"/>
                <a:gd name="T84" fmla="*/ 2147483646 w 609"/>
                <a:gd name="T85" fmla="*/ 2147483646 h 560"/>
                <a:gd name="T86" fmla="*/ 2147483646 w 609"/>
                <a:gd name="T87" fmla="*/ 2147483646 h 560"/>
                <a:gd name="T88" fmla="*/ 2147483646 w 609"/>
                <a:gd name="T89" fmla="*/ 2147483646 h 560"/>
                <a:gd name="T90" fmla="*/ 2147483646 w 609"/>
                <a:gd name="T91" fmla="*/ 2147483646 h 560"/>
                <a:gd name="T92" fmla="*/ 2147483646 w 609"/>
                <a:gd name="T93" fmla="*/ 2147483646 h 560"/>
                <a:gd name="T94" fmla="*/ 2147483646 w 609"/>
                <a:gd name="T95" fmla="*/ 2147483646 h 560"/>
                <a:gd name="T96" fmla="*/ 2147483646 w 609"/>
                <a:gd name="T97" fmla="*/ 2147483646 h 560"/>
                <a:gd name="T98" fmla="*/ 2147483646 w 609"/>
                <a:gd name="T99" fmla="*/ 2147483646 h 560"/>
                <a:gd name="T100" fmla="*/ 2147483646 w 609"/>
                <a:gd name="T101" fmla="*/ 2147483646 h 560"/>
                <a:gd name="T102" fmla="*/ 2147483646 w 609"/>
                <a:gd name="T103" fmla="*/ 2147483646 h 560"/>
                <a:gd name="T104" fmla="*/ 2147483646 w 609"/>
                <a:gd name="T105" fmla="*/ 2147483646 h 560"/>
                <a:gd name="T106" fmla="*/ 2147483646 w 609"/>
                <a:gd name="T107" fmla="*/ 2147483646 h 56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09" h="560">
                  <a:moveTo>
                    <a:pt x="347" y="48"/>
                  </a:moveTo>
                  <a:cubicBezTo>
                    <a:pt x="345" y="47"/>
                    <a:pt x="344" y="46"/>
                    <a:pt x="343" y="47"/>
                  </a:cubicBezTo>
                  <a:cubicBezTo>
                    <a:pt x="334" y="48"/>
                    <a:pt x="329" y="44"/>
                    <a:pt x="324" y="38"/>
                  </a:cubicBezTo>
                  <a:cubicBezTo>
                    <a:pt x="322" y="36"/>
                    <a:pt x="320" y="35"/>
                    <a:pt x="318" y="34"/>
                  </a:cubicBezTo>
                  <a:cubicBezTo>
                    <a:pt x="315" y="32"/>
                    <a:pt x="311" y="31"/>
                    <a:pt x="307" y="29"/>
                  </a:cubicBezTo>
                  <a:cubicBezTo>
                    <a:pt x="303" y="30"/>
                    <a:pt x="299" y="31"/>
                    <a:pt x="296" y="30"/>
                  </a:cubicBezTo>
                  <a:cubicBezTo>
                    <a:pt x="293" y="29"/>
                    <a:pt x="290" y="29"/>
                    <a:pt x="288" y="29"/>
                  </a:cubicBezTo>
                  <a:cubicBezTo>
                    <a:pt x="283" y="29"/>
                    <a:pt x="279" y="29"/>
                    <a:pt x="274" y="29"/>
                  </a:cubicBezTo>
                  <a:cubicBezTo>
                    <a:pt x="268" y="15"/>
                    <a:pt x="252" y="11"/>
                    <a:pt x="243" y="0"/>
                  </a:cubicBezTo>
                  <a:cubicBezTo>
                    <a:pt x="239" y="2"/>
                    <a:pt x="236" y="4"/>
                    <a:pt x="234" y="6"/>
                  </a:cubicBezTo>
                  <a:cubicBezTo>
                    <a:pt x="229" y="10"/>
                    <a:pt x="225" y="12"/>
                    <a:pt x="219" y="8"/>
                  </a:cubicBezTo>
                  <a:cubicBezTo>
                    <a:pt x="218" y="10"/>
                    <a:pt x="217" y="12"/>
                    <a:pt x="216" y="13"/>
                  </a:cubicBezTo>
                  <a:cubicBezTo>
                    <a:pt x="215" y="15"/>
                    <a:pt x="213" y="15"/>
                    <a:pt x="212" y="16"/>
                  </a:cubicBezTo>
                  <a:cubicBezTo>
                    <a:pt x="215" y="20"/>
                    <a:pt x="216" y="23"/>
                    <a:pt x="217" y="25"/>
                  </a:cubicBezTo>
                  <a:cubicBezTo>
                    <a:pt x="221" y="32"/>
                    <a:pt x="216" y="40"/>
                    <a:pt x="209" y="40"/>
                  </a:cubicBezTo>
                  <a:cubicBezTo>
                    <a:pt x="204" y="40"/>
                    <a:pt x="198" y="40"/>
                    <a:pt x="193" y="40"/>
                  </a:cubicBezTo>
                  <a:cubicBezTo>
                    <a:pt x="192" y="44"/>
                    <a:pt x="191" y="47"/>
                    <a:pt x="190" y="50"/>
                  </a:cubicBezTo>
                  <a:cubicBezTo>
                    <a:pt x="184" y="50"/>
                    <a:pt x="178" y="52"/>
                    <a:pt x="172" y="54"/>
                  </a:cubicBezTo>
                  <a:cubicBezTo>
                    <a:pt x="163" y="56"/>
                    <a:pt x="155" y="61"/>
                    <a:pt x="145" y="66"/>
                  </a:cubicBezTo>
                  <a:cubicBezTo>
                    <a:pt x="143" y="65"/>
                    <a:pt x="139" y="64"/>
                    <a:pt x="135" y="63"/>
                  </a:cubicBezTo>
                  <a:cubicBezTo>
                    <a:pt x="133" y="69"/>
                    <a:pt x="132" y="74"/>
                    <a:pt x="130" y="80"/>
                  </a:cubicBezTo>
                  <a:cubicBezTo>
                    <a:pt x="130" y="81"/>
                    <a:pt x="129" y="81"/>
                    <a:pt x="128" y="82"/>
                  </a:cubicBezTo>
                  <a:cubicBezTo>
                    <a:pt x="125" y="85"/>
                    <a:pt x="122" y="88"/>
                    <a:pt x="119" y="90"/>
                  </a:cubicBezTo>
                  <a:cubicBezTo>
                    <a:pt x="115" y="94"/>
                    <a:pt x="114" y="100"/>
                    <a:pt x="116" y="104"/>
                  </a:cubicBezTo>
                  <a:cubicBezTo>
                    <a:pt x="118" y="108"/>
                    <a:pt x="123" y="111"/>
                    <a:pt x="127" y="112"/>
                  </a:cubicBezTo>
                  <a:cubicBezTo>
                    <a:pt x="134" y="112"/>
                    <a:pt x="138" y="114"/>
                    <a:pt x="139" y="121"/>
                  </a:cubicBezTo>
                  <a:cubicBezTo>
                    <a:pt x="139" y="123"/>
                    <a:pt x="141" y="125"/>
                    <a:pt x="142" y="127"/>
                  </a:cubicBezTo>
                  <a:cubicBezTo>
                    <a:pt x="145" y="132"/>
                    <a:pt x="146" y="138"/>
                    <a:pt x="142" y="142"/>
                  </a:cubicBezTo>
                  <a:cubicBezTo>
                    <a:pt x="136" y="148"/>
                    <a:pt x="130" y="154"/>
                    <a:pt x="120" y="153"/>
                  </a:cubicBezTo>
                  <a:cubicBezTo>
                    <a:pt x="114" y="152"/>
                    <a:pt x="112" y="154"/>
                    <a:pt x="110" y="160"/>
                  </a:cubicBezTo>
                  <a:cubicBezTo>
                    <a:pt x="109" y="162"/>
                    <a:pt x="109" y="163"/>
                    <a:pt x="108" y="166"/>
                  </a:cubicBezTo>
                  <a:cubicBezTo>
                    <a:pt x="104" y="165"/>
                    <a:pt x="101" y="165"/>
                    <a:pt x="99" y="163"/>
                  </a:cubicBezTo>
                  <a:cubicBezTo>
                    <a:pt x="91" y="157"/>
                    <a:pt x="84" y="158"/>
                    <a:pt x="75" y="160"/>
                  </a:cubicBezTo>
                  <a:cubicBezTo>
                    <a:pt x="70" y="162"/>
                    <a:pt x="65" y="164"/>
                    <a:pt x="60" y="163"/>
                  </a:cubicBezTo>
                  <a:cubicBezTo>
                    <a:pt x="56" y="162"/>
                    <a:pt x="53" y="161"/>
                    <a:pt x="49" y="161"/>
                  </a:cubicBezTo>
                  <a:cubicBezTo>
                    <a:pt x="45" y="161"/>
                    <a:pt x="41" y="158"/>
                    <a:pt x="36" y="157"/>
                  </a:cubicBezTo>
                  <a:cubicBezTo>
                    <a:pt x="37" y="162"/>
                    <a:pt x="37" y="167"/>
                    <a:pt x="38" y="171"/>
                  </a:cubicBezTo>
                  <a:cubicBezTo>
                    <a:pt x="31" y="173"/>
                    <a:pt x="25" y="174"/>
                    <a:pt x="19" y="176"/>
                  </a:cubicBezTo>
                  <a:cubicBezTo>
                    <a:pt x="23" y="183"/>
                    <a:pt x="18" y="185"/>
                    <a:pt x="14" y="189"/>
                  </a:cubicBezTo>
                  <a:cubicBezTo>
                    <a:pt x="16" y="192"/>
                    <a:pt x="17" y="195"/>
                    <a:pt x="19" y="198"/>
                  </a:cubicBezTo>
                  <a:cubicBezTo>
                    <a:pt x="22" y="203"/>
                    <a:pt x="20" y="208"/>
                    <a:pt x="13" y="209"/>
                  </a:cubicBezTo>
                  <a:cubicBezTo>
                    <a:pt x="12" y="210"/>
                    <a:pt x="11" y="209"/>
                    <a:pt x="10" y="209"/>
                  </a:cubicBezTo>
                  <a:cubicBezTo>
                    <a:pt x="12" y="215"/>
                    <a:pt x="14" y="220"/>
                    <a:pt x="15" y="226"/>
                  </a:cubicBezTo>
                  <a:cubicBezTo>
                    <a:pt x="16" y="229"/>
                    <a:pt x="14" y="233"/>
                    <a:pt x="14" y="236"/>
                  </a:cubicBezTo>
                  <a:cubicBezTo>
                    <a:pt x="14" y="243"/>
                    <a:pt x="14" y="249"/>
                    <a:pt x="9" y="254"/>
                  </a:cubicBezTo>
                  <a:cubicBezTo>
                    <a:pt x="8" y="256"/>
                    <a:pt x="8" y="260"/>
                    <a:pt x="8" y="262"/>
                  </a:cubicBezTo>
                  <a:cubicBezTo>
                    <a:pt x="7" y="265"/>
                    <a:pt x="7" y="268"/>
                    <a:pt x="6" y="271"/>
                  </a:cubicBezTo>
                  <a:cubicBezTo>
                    <a:pt x="4" y="278"/>
                    <a:pt x="2" y="286"/>
                    <a:pt x="0" y="294"/>
                  </a:cubicBezTo>
                  <a:cubicBezTo>
                    <a:pt x="3" y="295"/>
                    <a:pt x="5" y="295"/>
                    <a:pt x="7" y="297"/>
                  </a:cubicBezTo>
                  <a:cubicBezTo>
                    <a:pt x="16" y="301"/>
                    <a:pt x="17" y="309"/>
                    <a:pt x="11" y="316"/>
                  </a:cubicBezTo>
                  <a:cubicBezTo>
                    <a:pt x="9" y="318"/>
                    <a:pt x="8" y="320"/>
                    <a:pt x="6" y="322"/>
                  </a:cubicBezTo>
                  <a:cubicBezTo>
                    <a:pt x="16" y="332"/>
                    <a:pt x="25" y="342"/>
                    <a:pt x="34" y="352"/>
                  </a:cubicBezTo>
                  <a:cubicBezTo>
                    <a:pt x="36" y="350"/>
                    <a:pt x="36" y="349"/>
                    <a:pt x="37" y="349"/>
                  </a:cubicBezTo>
                  <a:cubicBezTo>
                    <a:pt x="40" y="347"/>
                    <a:pt x="44" y="345"/>
                    <a:pt x="47" y="343"/>
                  </a:cubicBezTo>
                  <a:cubicBezTo>
                    <a:pt x="53" y="340"/>
                    <a:pt x="57" y="340"/>
                    <a:pt x="59" y="346"/>
                  </a:cubicBezTo>
                  <a:cubicBezTo>
                    <a:pt x="62" y="353"/>
                    <a:pt x="68" y="354"/>
                    <a:pt x="74" y="356"/>
                  </a:cubicBezTo>
                  <a:cubicBezTo>
                    <a:pt x="76" y="356"/>
                    <a:pt x="78" y="357"/>
                    <a:pt x="80" y="357"/>
                  </a:cubicBezTo>
                  <a:cubicBezTo>
                    <a:pt x="84" y="358"/>
                    <a:pt x="86" y="360"/>
                    <a:pt x="86" y="364"/>
                  </a:cubicBezTo>
                  <a:cubicBezTo>
                    <a:pt x="85" y="366"/>
                    <a:pt x="85" y="368"/>
                    <a:pt x="85" y="370"/>
                  </a:cubicBezTo>
                  <a:cubicBezTo>
                    <a:pt x="93" y="371"/>
                    <a:pt x="100" y="376"/>
                    <a:pt x="99" y="382"/>
                  </a:cubicBezTo>
                  <a:cubicBezTo>
                    <a:pt x="99" y="388"/>
                    <a:pt x="103" y="388"/>
                    <a:pt x="107" y="390"/>
                  </a:cubicBezTo>
                  <a:cubicBezTo>
                    <a:pt x="109" y="387"/>
                    <a:pt x="112" y="385"/>
                    <a:pt x="113" y="382"/>
                  </a:cubicBezTo>
                  <a:cubicBezTo>
                    <a:pt x="115" y="378"/>
                    <a:pt x="117" y="378"/>
                    <a:pt x="121" y="379"/>
                  </a:cubicBezTo>
                  <a:cubicBezTo>
                    <a:pt x="129" y="383"/>
                    <a:pt x="137" y="387"/>
                    <a:pt x="146" y="390"/>
                  </a:cubicBezTo>
                  <a:cubicBezTo>
                    <a:pt x="148" y="391"/>
                    <a:pt x="150" y="391"/>
                    <a:pt x="152" y="391"/>
                  </a:cubicBezTo>
                  <a:cubicBezTo>
                    <a:pt x="160" y="390"/>
                    <a:pt x="168" y="389"/>
                    <a:pt x="176" y="389"/>
                  </a:cubicBezTo>
                  <a:cubicBezTo>
                    <a:pt x="179" y="388"/>
                    <a:pt x="183" y="389"/>
                    <a:pt x="183" y="393"/>
                  </a:cubicBezTo>
                  <a:cubicBezTo>
                    <a:pt x="183" y="400"/>
                    <a:pt x="188" y="408"/>
                    <a:pt x="184" y="416"/>
                  </a:cubicBezTo>
                  <a:cubicBezTo>
                    <a:pt x="181" y="421"/>
                    <a:pt x="183" y="424"/>
                    <a:pt x="188" y="428"/>
                  </a:cubicBezTo>
                  <a:cubicBezTo>
                    <a:pt x="190" y="429"/>
                    <a:pt x="192" y="431"/>
                    <a:pt x="194" y="433"/>
                  </a:cubicBezTo>
                  <a:cubicBezTo>
                    <a:pt x="198" y="440"/>
                    <a:pt x="204" y="443"/>
                    <a:pt x="211" y="444"/>
                  </a:cubicBezTo>
                  <a:cubicBezTo>
                    <a:pt x="215" y="444"/>
                    <a:pt x="220" y="442"/>
                    <a:pt x="222" y="443"/>
                  </a:cubicBezTo>
                  <a:cubicBezTo>
                    <a:pt x="228" y="448"/>
                    <a:pt x="235" y="448"/>
                    <a:pt x="241" y="449"/>
                  </a:cubicBezTo>
                  <a:cubicBezTo>
                    <a:pt x="244" y="446"/>
                    <a:pt x="247" y="441"/>
                    <a:pt x="253" y="443"/>
                  </a:cubicBezTo>
                  <a:cubicBezTo>
                    <a:pt x="254" y="444"/>
                    <a:pt x="255" y="442"/>
                    <a:pt x="257" y="442"/>
                  </a:cubicBezTo>
                  <a:cubicBezTo>
                    <a:pt x="265" y="439"/>
                    <a:pt x="273" y="443"/>
                    <a:pt x="275" y="451"/>
                  </a:cubicBezTo>
                  <a:cubicBezTo>
                    <a:pt x="276" y="453"/>
                    <a:pt x="276" y="455"/>
                    <a:pt x="277" y="457"/>
                  </a:cubicBezTo>
                  <a:cubicBezTo>
                    <a:pt x="288" y="457"/>
                    <a:pt x="282" y="470"/>
                    <a:pt x="289" y="473"/>
                  </a:cubicBezTo>
                  <a:cubicBezTo>
                    <a:pt x="287" y="477"/>
                    <a:pt x="286" y="482"/>
                    <a:pt x="283" y="484"/>
                  </a:cubicBezTo>
                  <a:cubicBezTo>
                    <a:pt x="280" y="487"/>
                    <a:pt x="275" y="486"/>
                    <a:pt x="271" y="487"/>
                  </a:cubicBezTo>
                  <a:cubicBezTo>
                    <a:pt x="270" y="489"/>
                    <a:pt x="268" y="491"/>
                    <a:pt x="268" y="493"/>
                  </a:cubicBezTo>
                  <a:cubicBezTo>
                    <a:pt x="267" y="498"/>
                    <a:pt x="267" y="503"/>
                    <a:pt x="261" y="506"/>
                  </a:cubicBezTo>
                  <a:cubicBezTo>
                    <a:pt x="261" y="506"/>
                    <a:pt x="260" y="507"/>
                    <a:pt x="260" y="507"/>
                  </a:cubicBezTo>
                  <a:cubicBezTo>
                    <a:pt x="262" y="516"/>
                    <a:pt x="254" y="519"/>
                    <a:pt x="250" y="525"/>
                  </a:cubicBezTo>
                  <a:cubicBezTo>
                    <a:pt x="258" y="527"/>
                    <a:pt x="259" y="532"/>
                    <a:pt x="258" y="539"/>
                  </a:cubicBezTo>
                  <a:cubicBezTo>
                    <a:pt x="267" y="541"/>
                    <a:pt x="276" y="543"/>
                    <a:pt x="282" y="551"/>
                  </a:cubicBezTo>
                  <a:cubicBezTo>
                    <a:pt x="292" y="545"/>
                    <a:pt x="295" y="553"/>
                    <a:pt x="301" y="560"/>
                  </a:cubicBezTo>
                  <a:cubicBezTo>
                    <a:pt x="303" y="558"/>
                    <a:pt x="304" y="556"/>
                    <a:pt x="305" y="554"/>
                  </a:cubicBezTo>
                  <a:cubicBezTo>
                    <a:pt x="307" y="546"/>
                    <a:pt x="307" y="546"/>
                    <a:pt x="315" y="546"/>
                  </a:cubicBezTo>
                  <a:cubicBezTo>
                    <a:pt x="317" y="546"/>
                    <a:pt x="318" y="546"/>
                    <a:pt x="319" y="545"/>
                  </a:cubicBezTo>
                  <a:cubicBezTo>
                    <a:pt x="326" y="542"/>
                    <a:pt x="331" y="545"/>
                    <a:pt x="336" y="550"/>
                  </a:cubicBezTo>
                  <a:cubicBezTo>
                    <a:pt x="340" y="545"/>
                    <a:pt x="344" y="540"/>
                    <a:pt x="349" y="536"/>
                  </a:cubicBezTo>
                  <a:cubicBezTo>
                    <a:pt x="352" y="535"/>
                    <a:pt x="355" y="535"/>
                    <a:pt x="359" y="534"/>
                  </a:cubicBezTo>
                  <a:cubicBezTo>
                    <a:pt x="364" y="518"/>
                    <a:pt x="378" y="512"/>
                    <a:pt x="392" y="514"/>
                  </a:cubicBezTo>
                  <a:cubicBezTo>
                    <a:pt x="394" y="511"/>
                    <a:pt x="395" y="507"/>
                    <a:pt x="396" y="504"/>
                  </a:cubicBezTo>
                  <a:cubicBezTo>
                    <a:pt x="397" y="499"/>
                    <a:pt x="399" y="497"/>
                    <a:pt x="404" y="499"/>
                  </a:cubicBezTo>
                  <a:cubicBezTo>
                    <a:pt x="407" y="499"/>
                    <a:pt x="410" y="501"/>
                    <a:pt x="414" y="502"/>
                  </a:cubicBezTo>
                  <a:cubicBezTo>
                    <a:pt x="415" y="498"/>
                    <a:pt x="415" y="495"/>
                    <a:pt x="416" y="493"/>
                  </a:cubicBezTo>
                  <a:cubicBezTo>
                    <a:pt x="422" y="490"/>
                    <a:pt x="427" y="489"/>
                    <a:pt x="432" y="487"/>
                  </a:cubicBezTo>
                  <a:cubicBezTo>
                    <a:pt x="436" y="492"/>
                    <a:pt x="440" y="497"/>
                    <a:pt x="444" y="502"/>
                  </a:cubicBezTo>
                  <a:cubicBezTo>
                    <a:pt x="448" y="507"/>
                    <a:pt x="453" y="506"/>
                    <a:pt x="455" y="500"/>
                  </a:cubicBezTo>
                  <a:cubicBezTo>
                    <a:pt x="456" y="499"/>
                    <a:pt x="456" y="498"/>
                    <a:pt x="456" y="497"/>
                  </a:cubicBezTo>
                  <a:cubicBezTo>
                    <a:pt x="457" y="493"/>
                    <a:pt x="460" y="492"/>
                    <a:pt x="462" y="493"/>
                  </a:cubicBezTo>
                  <a:cubicBezTo>
                    <a:pt x="471" y="498"/>
                    <a:pt x="480" y="498"/>
                    <a:pt x="489" y="497"/>
                  </a:cubicBezTo>
                  <a:cubicBezTo>
                    <a:pt x="494" y="496"/>
                    <a:pt x="496" y="495"/>
                    <a:pt x="496" y="490"/>
                  </a:cubicBezTo>
                  <a:cubicBezTo>
                    <a:pt x="496" y="486"/>
                    <a:pt x="498" y="483"/>
                    <a:pt x="501" y="481"/>
                  </a:cubicBezTo>
                  <a:cubicBezTo>
                    <a:pt x="507" y="479"/>
                    <a:pt x="513" y="474"/>
                    <a:pt x="520" y="475"/>
                  </a:cubicBezTo>
                  <a:cubicBezTo>
                    <a:pt x="522" y="476"/>
                    <a:pt x="525" y="475"/>
                    <a:pt x="528" y="475"/>
                  </a:cubicBezTo>
                  <a:cubicBezTo>
                    <a:pt x="532" y="474"/>
                    <a:pt x="533" y="473"/>
                    <a:pt x="533" y="468"/>
                  </a:cubicBezTo>
                  <a:cubicBezTo>
                    <a:pt x="532" y="462"/>
                    <a:pt x="533" y="460"/>
                    <a:pt x="539" y="459"/>
                  </a:cubicBezTo>
                  <a:cubicBezTo>
                    <a:pt x="546" y="458"/>
                    <a:pt x="549" y="453"/>
                    <a:pt x="552" y="446"/>
                  </a:cubicBezTo>
                  <a:cubicBezTo>
                    <a:pt x="549" y="445"/>
                    <a:pt x="546" y="444"/>
                    <a:pt x="543" y="444"/>
                  </a:cubicBezTo>
                  <a:cubicBezTo>
                    <a:pt x="538" y="443"/>
                    <a:pt x="537" y="442"/>
                    <a:pt x="538" y="438"/>
                  </a:cubicBezTo>
                  <a:cubicBezTo>
                    <a:pt x="539" y="434"/>
                    <a:pt x="539" y="432"/>
                    <a:pt x="537" y="429"/>
                  </a:cubicBezTo>
                  <a:cubicBezTo>
                    <a:pt x="531" y="420"/>
                    <a:pt x="534" y="413"/>
                    <a:pt x="545" y="411"/>
                  </a:cubicBezTo>
                  <a:cubicBezTo>
                    <a:pt x="549" y="410"/>
                    <a:pt x="551" y="409"/>
                    <a:pt x="551" y="405"/>
                  </a:cubicBezTo>
                  <a:cubicBezTo>
                    <a:pt x="550" y="403"/>
                    <a:pt x="550" y="401"/>
                    <a:pt x="549" y="399"/>
                  </a:cubicBezTo>
                  <a:cubicBezTo>
                    <a:pt x="546" y="398"/>
                    <a:pt x="544" y="398"/>
                    <a:pt x="541" y="397"/>
                  </a:cubicBezTo>
                  <a:cubicBezTo>
                    <a:pt x="538" y="396"/>
                    <a:pt x="536" y="394"/>
                    <a:pt x="537" y="391"/>
                  </a:cubicBezTo>
                  <a:cubicBezTo>
                    <a:pt x="539" y="379"/>
                    <a:pt x="540" y="366"/>
                    <a:pt x="555" y="361"/>
                  </a:cubicBezTo>
                  <a:cubicBezTo>
                    <a:pt x="554" y="360"/>
                    <a:pt x="553" y="359"/>
                    <a:pt x="552" y="358"/>
                  </a:cubicBezTo>
                  <a:cubicBezTo>
                    <a:pt x="542" y="353"/>
                    <a:pt x="542" y="345"/>
                    <a:pt x="551" y="338"/>
                  </a:cubicBezTo>
                  <a:cubicBezTo>
                    <a:pt x="555" y="336"/>
                    <a:pt x="559" y="333"/>
                    <a:pt x="558" y="328"/>
                  </a:cubicBezTo>
                  <a:cubicBezTo>
                    <a:pt x="557" y="321"/>
                    <a:pt x="561" y="319"/>
                    <a:pt x="567" y="317"/>
                  </a:cubicBezTo>
                  <a:cubicBezTo>
                    <a:pt x="570" y="316"/>
                    <a:pt x="575" y="314"/>
                    <a:pt x="576" y="311"/>
                  </a:cubicBezTo>
                  <a:cubicBezTo>
                    <a:pt x="578" y="306"/>
                    <a:pt x="581" y="305"/>
                    <a:pt x="585" y="305"/>
                  </a:cubicBezTo>
                  <a:cubicBezTo>
                    <a:pt x="589" y="305"/>
                    <a:pt x="592" y="303"/>
                    <a:pt x="595" y="300"/>
                  </a:cubicBezTo>
                  <a:cubicBezTo>
                    <a:pt x="592" y="293"/>
                    <a:pt x="591" y="286"/>
                    <a:pt x="593" y="279"/>
                  </a:cubicBezTo>
                  <a:cubicBezTo>
                    <a:pt x="594" y="277"/>
                    <a:pt x="593" y="274"/>
                    <a:pt x="593" y="272"/>
                  </a:cubicBezTo>
                  <a:cubicBezTo>
                    <a:pt x="591" y="261"/>
                    <a:pt x="584" y="251"/>
                    <a:pt x="592" y="240"/>
                  </a:cubicBezTo>
                  <a:cubicBezTo>
                    <a:pt x="592" y="240"/>
                    <a:pt x="592" y="239"/>
                    <a:pt x="592" y="238"/>
                  </a:cubicBezTo>
                  <a:cubicBezTo>
                    <a:pt x="592" y="235"/>
                    <a:pt x="592" y="233"/>
                    <a:pt x="593" y="229"/>
                  </a:cubicBezTo>
                  <a:cubicBezTo>
                    <a:pt x="590" y="226"/>
                    <a:pt x="587" y="222"/>
                    <a:pt x="584" y="218"/>
                  </a:cubicBezTo>
                  <a:cubicBezTo>
                    <a:pt x="583" y="216"/>
                    <a:pt x="583" y="212"/>
                    <a:pt x="584" y="211"/>
                  </a:cubicBezTo>
                  <a:cubicBezTo>
                    <a:pt x="586" y="210"/>
                    <a:pt x="590" y="210"/>
                    <a:pt x="593" y="210"/>
                  </a:cubicBezTo>
                  <a:cubicBezTo>
                    <a:pt x="594" y="210"/>
                    <a:pt x="595" y="211"/>
                    <a:pt x="597" y="213"/>
                  </a:cubicBezTo>
                  <a:cubicBezTo>
                    <a:pt x="600" y="209"/>
                    <a:pt x="603" y="206"/>
                    <a:pt x="606" y="202"/>
                  </a:cubicBezTo>
                  <a:cubicBezTo>
                    <a:pt x="609" y="198"/>
                    <a:pt x="608" y="195"/>
                    <a:pt x="602" y="192"/>
                  </a:cubicBezTo>
                  <a:cubicBezTo>
                    <a:pt x="599" y="191"/>
                    <a:pt x="596" y="190"/>
                    <a:pt x="594" y="188"/>
                  </a:cubicBezTo>
                  <a:cubicBezTo>
                    <a:pt x="589" y="184"/>
                    <a:pt x="589" y="181"/>
                    <a:pt x="594" y="176"/>
                  </a:cubicBezTo>
                  <a:cubicBezTo>
                    <a:pt x="597" y="173"/>
                    <a:pt x="598" y="167"/>
                    <a:pt x="595" y="163"/>
                  </a:cubicBezTo>
                  <a:cubicBezTo>
                    <a:pt x="592" y="159"/>
                    <a:pt x="589" y="155"/>
                    <a:pt x="584" y="152"/>
                  </a:cubicBezTo>
                  <a:cubicBezTo>
                    <a:pt x="577" y="147"/>
                    <a:pt x="570" y="144"/>
                    <a:pt x="562" y="143"/>
                  </a:cubicBezTo>
                  <a:cubicBezTo>
                    <a:pt x="556" y="143"/>
                    <a:pt x="550" y="140"/>
                    <a:pt x="547" y="134"/>
                  </a:cubicBezTo>
                  <a:cubicBezTo>
                    <a:pt x="542" y="125"/>
                    <a:pt x="537" y="116"/>
                    <a:pt x="525" y="115"/>
                  </a:cubicBezTo>
                  <a:cubicBezTo>
                    <a:pt x="524" y="115"/>
                    <a:pt x="523" y="113"/>
                    <a:pt x="521" y="112"/>
                  </a:cubicBezTo>
                  <a:cubicBezTo>
                    <a:pt x="516" y="111"/>
                    <a:pt x="511" y="107"/>
                    <a:pt x="507" y="108"/>
                  </a:cubicBezTo>
                  <a:cubicBezTo>
                    <a:pt x="501" y="108"/>
                    <a:pt x="499" y="106"/>
                    <a:pt x="497" y="102"/>
                  </a:cubicBezTo>
                  <a:cubicBezTo>
                    <a:pt x="494" y="102"/>
                    <a:pt x="492" y="102"/>
                    <a:pt x="490" y="103"/>
                  </a:cubicBezTo>
                  <a:cubicBezTo>
                    <a:pt x="480" y="105"/>
                    <a:pt x="478" y="105"/>
                    <a:pt x="475" y="96"/>
                  </a:cubicBezTo>
                  <a:cubicBezTo>
                    <a:pt x="471" y="88"/>
                    <a:pt x="471" y="88"/>
                    <a:pt x="463" y="89"/>
                  </a:cubicBezTo>
                  <a:cubicBezTo>
                    <a:pt x="462" y="89"/>
                    <a:pt x="461" y="89"/>
                    <a:pt x="460" y="88"/>
                  </a:cubicBezTo>
                  <a:cubicBezTo>
                    <a:pt x="453" y="85"/>
                    <a:pt x="444" y="85"/>
                    <a:pt x="440" y="77"/>
                  </a:cubicBezTo>
                  <a:cubicBezTo>
                    <a:pt x="436" y="80"/>
                    <a:pt x="432" y="82"/>
                    <a:pt x="434" y="87"/>
                  </a:cubicBezTo>
                  <a:cubicBezTo>
                    <a:pt x="436" y="91"/>
                    <a:pt x="433" y="93"/>
                    <a:pt x="431" y="95"/>
                  </a:cubicBezTo>
                  <a:cubicBezTo>
                    <a:pt x="428" y="100"/>
                    <a:pt x="425" y="106"/>
                    <a:pt x="418" y="105"/>
                  </a:cubicBezTo>
                  <a:cubicBezTo>
                    <a:pt x="412" y="104"/>
                    <a:pt x="406" y="106"/>
                    <a:pt x="402" y="99"/>
                  </a:cubicBezTo>
                  <a:cubicBezTo>
                    <a:pt x="400" y="97"/>
                    <a:pt x="396" y="95"/>
                    <a:pt x="393" y="94"/>
                  </a:cubicBezTo>
                  <a:cubicBezTo>
                    <a:pt x="380" y="90"/>
                    <a:pt x="377" y="86"/>
                    <a:pt x="379" y="74"/>
                  </a:cubicBezTo>
                  <a:cubicBezTo>
                    <a:pt x="374" y="70"/>
                    <a:pt x="371" y="66"/>
                    <a:pt x="367" y="63"/>
                  </a:cubicBezTo>
                  <a:cubicBezTo>
                    <a:pt x="364" y="62"/>
                    <a:pt x="361" y="61"/>
                    <a:pt x="358" y="61"/>
                  </a:cubicBezTo>
                  <a:cubicBezTo>
                    <a:pt x="347" y="62"/>
                    <a:pt x="346" y="61"/>
                    <a:pt x="347" y="50"/>
                  </a:cubicBezTo>
                  <a:cubicBezTo>
                    <a:pt x="347" y="49"/>
                    <a:pt x="347" y="48"/>
                    <a:pt x="34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2F3E2561-D25D-491C-843E-B4E04F5A0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2157413"/>
              <a:ext cx="2555875" cy="2073275"/>
            </a:xfrm>
            <a:custGeom>
              <a:avLst/>
              <a:gdLst>
                <a:gd name="T0" fmla="*/ 2147483646 w 686"/>
                <a:gd name="T1" fmla="*/ 2147483646 h 556"/>
                <a:gd name="T2" fmla="*/ 2147483646 w 686"/>
                <a:gd name="T3" fmla="*/ 2147483646 h 556"/>
                <a:gd name="T4" fmla="*/ 2147483646 w 686"/>
                <a:gd name="T5" fmla="*/ 2147483646 h 556"/>
                <a:gd name="T6" fmla="*/ 2147483646 w 686"/>
                <a:gd name="T7" fmla="*/ 2147483646 h 556"/>
                <a:gd name="T8" fmla="*/ 2147483646 w 686"/>
                <a:gd name="T9" fmla="*/ 2147483646 h 556"/>
                <a:gd name="T10" fmla="*/ 2147483646 w 686"/>
                <a:gd name="T11" fmla="*/ 2147483646 h 556"/>
                <a:gd name="T12" fmla="*/ 2147483646 w 686"/>
                <a:gd name="T13" fmla="*/ 2147483646 h 556"/>
                <a:gd name="T14" fmla="*/ 2147483646 w 686"/>
                <a:gd name="T15" fmla="*/ 2147483646 h 556"/>
                <a:gd name="T16" fmla="*/ 2147483646 w 686"/>
                <a:gd name="T17" fmla="*/ 2147483646 h 556"/>
                <a:gd name="T18" fmla="*/ 2147483646 w 686"/>
                <a:gd name="T19" fmla="*/ 2147483646 h 556"/>
                <a:gd name="T20" fmla="*/ 2147483646 w 686"/>
                <a:gd name="T21" fmla="*/ 2147483646 h 556"/>
                <a:gd name="T22" fmla="*/ 2147483646 w 686"/>
                <a:gd name="T23" fmla="*/ 2147483646 h 556"/>
                <a:gd name="T24" fmla="*/ 2147483646 w 686"/>
                <a:gd name="T25" fmla="*/ 2147483646 h 556"/>
                <a:gd name="T26" fmla="*/ 2147483646 w 686"/>
                <a:gd name="T27" fmla="*/ 2147483646 h 556"/>
                <a:gd name="T28" fmla="*/ 2147483646 w 686"/>
                <a:gd name="T29" fmla="*/ 2147483646 h 556"/>
                <a:gd name="T30" fmla="*/ 2147483646 w 686"/>
                <a:gd name="T31" fmla="*/ 2147483646 h 556"/>
                <a:gd name="T32" fmla="*/ 2147483646 w 686"/>
                <a:gd name="T33" fmla="*/ 2147483646 h 556"/>
                <a:gd name="T34" fmla="*/ 2147483646 w 686"/>
                <a:gd name="T35" fmla="*/ 2147483646 h 556"/>
                <a:gd name="T36" fmla="*/ 2147483646 w 686"/>
                <a:gd name="T37" fmla="*/ 2147483646 h 556"/>
                <a:gd name="T38" fmla="*/ 2147483646 w 686"/>
                <a:gd name="T39" fmla="*/ 2147483646 h 556"/>
                <a:gd name="T40" fmla="*/ 2147483646 w 686"/>
                <a:gd name="T41" fmla="*/ 2147483646 h 556"/>
                <a:gd name="T42" fmla="*/ 2147483646 w 686"/>
                <a:gd name="T43" fmla="*/ 2147483646 h 556"/>
                <a:gd name="T44" fmla="*/ 2147483646 w 686"/>
                <a:gd name="T45" fmla="*/ 2147483646 h 556"/>
                <a:gd name="T46" fmla="*/ 2147483646 w 686"/>
                <a:gd name="T47" fmla="*/ 2147483646 h 556"/>
                <a:gd name="T48" fmla="*/ 2147483646 w 686"/>
                <a:gd name="T49" fmla="*/ 2147483646 h 556"/>
                <a:gd name="T50" fmla="*/ 2147483646 w 686"/>
                <a:gd name="T51" fmla="*/ 2147483646 h 556"/>
                <a:gd name="T52" fmla="*/ 2147483646 w 686"/>
                <a:gd name="T53" fmla="*/ 2147483646 h 556"/>
                <a:gd name="T54" fmla="*/ 2147483646 w 686"/>
                <a:gd name="T55" fmla="*/ 2147483646 h 556"/>
                <a:gd name="T56" fmla="*/ 2147483646 w 686"/>
                <a:gd name="T57" fmla="*/ 2147483646 h 556"/>
                <a:gd name="T58" fmla="*/ 2147483646 w 686"/>
                <a:gd name="T59" fmla="*/ 2147483646 h 556"/>
                <a:gd name="T60" fmla="*/ 2147483646 w 686"/>
                <a:gd name="T61" fmla="*/ 2147483646 h 556"/>
                <a:gd name="T62" fmla="*/ 2147483646 w 686"/>
                <a:gd name="T63" fmla="*/ 2147483646 h 556"/>
                <a:gd name="T64" fmla="*/ 2147483646 w 686"/>
                <a:gd name="T65" fmla="*/ 2147483646 h 556"/>
                <a:gd name="T66" fmla="*/ 2147483646 w 686"/>
                <a:gd name="T67" fmla="*/ 2147483646 h 556"/>
                <a:gd name="T68" fmla="*/ 2147483646 w 686"/>
                <a:gd name="T69" fmla="*/ 2147483646 h 556"/>
                <a:gd name="T70" fmla="*/ 2147483646 w 686"/>
                <a:gd name="T71" fmla="*/ 2147483646 h 556"/>
                <a:gd name="T72" fmla="*/ 2147483646 w 686"/>
                <a:gd name="T73" fmla="*/ 2147483646 h 556"/>
                <a:gd name="T74" fmla="*/ 2147483646 w 686"/>
                <a:gd name="T75" fmla="*/ 2147483646 h 556"/>
                <a:gd name="T76" fmla="*/ 2147483646 w 686"/>
                <a:gd name="T77" fmla="*/ 2147483646 h 556"/>
                <a:gd name="T78" fmla="*/ 2147483646 w 686"/>
                <a:gd name="T79" fmla="*/ 2147483646 h 556"/>
                <a:gd name="T80" fmla="*/ 2147483646 w 686"/>
                <a:gd name="T81" fmla="*/ 2147483646 h 556"/>
                <a:gd name="T82" fmla="*/ 2147483646 w 686"/>
                <a:gd name="T83" fmla="*/ 2147483646 h 556"/>
                <a:gd name="T84" fmla="*/ 2147483646 w 686"/>
                <a:gd name="T85" fmla="*/ 2147483646 h 556"/>
                <a:gd name="T86" fmla="*/ 2147483646 w 686"/>
                <a:gd name="T87" fmla="*/ 2147483646 h 556"/>
                <a:gd name="T88" fmla="*/ 2147483646 w 686"/>
                <a:gd name="T89" fmla="*/ 2147483646 h 556"/>
                <a:gd name="T90" fmla="*/ 2147483646 w 686"/>
                <a:gd name="T91" fmla="*/ 2147483646 h 556"/>
                <a:gd name="T92" fmla="*/ 2147483646 w 686"/>
                <a:gd name="T93" fmla="*/ 2147483646 h 556"/>
                <a:gd name="T94" fmla="*/ 2147483646 w 686"/>
                <a:gd name="T95" fmla="*/ 2147483646 h 556"/>
                <a:gd name="T96" fmla="*/ 2147483646 w 686"/>
                <a:gd name="T97" fmla="*/ 2147483646 h 556"/>
                <a:gd name="T98" fmla="*/ 2147483646 w 686"/>
                <a:gd name="T99" fmla="*/ 0 h 556"/>
                <a:gd name="T100" fmla="*/ 2147483646 w 686"/>
                <a:gd name="T101" fmla="*/ 2147483646 h 556"/>
                <a:gd name="T102" fmla="*/ 2147483646 w 686"/>
                <a:gd name="T103" fmla="*/ 2147483646 h 556"/>
                <a:gd name="T104" fmla="*/ 2147483646 w 686"/>
                <a:gd name="T105" fmla="*/ 2147483646 h 556"/>
                <a:gd name="T106" fmla="*/ 2147483646 w 686"/>
                <a:gd name="T107" fmla="*/ 2147483646 h 55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86" h="556">
                  <a:moveTo>
                    <a:pt x="90" y="75"/>
                  </a:moveTo>
                  <a:cubicBezTo>
                    <a:pt x="88" y="74"/>
                    <a:pt x="86" y="74"/>
                    <a:pt x="85" y="74"/>
                  </a:cubicBezTo>
                  <a:cubicBezTo>
                    <a:pt x="80" y="71"/>
                    <a:pt x="78" y="74"/>
                    <a:pt x="76" y="77"/>
                  </a:cubicBezTo>
                  <a:cubicBezTo>
                    <a:pt x="74" y="79"/>
                    <a:pt x="74" y="82"/>
                    <a:pt x="73" y="84"/>
                  </a:cubicBezTo>
                  <a:cubicBezTo>
                    <a:pt x="71" y="88"/>
                    <a:pt x="68" y="90"/>
                    <a:pt x="64" y="90"/>
                  </a:cubicBezTo>
                  <a:cubicBezTo>
                    <a:pt x="61" y="90"/>
                    <a:pt x="59" y="89"/>
                    <a:pt x="56" y="88"/>
                  </a:cubicBezTo>
                  <a:cubicBezTo>
                    <a:pt x="57" y="97"/>
                    <a:pt x="50" y="98"/>
                    <a:pt x="46" y="102"/>
                  </a:cubicBezTo>
                  <a:cubicBezTo>
                    <a:pt x="41" y="107"/>
                    <a:pt x="37" y="112"/>
                    <a:pt x="33" y="117"/>
                  </a:cubicBezTo>
                  <a:cubicBezTo>
                    <a:pt x="33" y="121"/>
                    <a:pt x="35" y="126"/>
                    <a:pt x="34" y="130"/>
                  </a:cubicBezTo>
                  <a:cubicBezTo>
                    <a:pt x="33" y="134"/>
                    <a:pt x="29" y="137"/>
                    <a:pt x="26" y="141"/>
                  </a:cubicBezTo>
                  <a:cubicBezTo>
                    <a:pt x="27" y="145"/>
                    <a:pt x="27" y="149"/>
                    <a:pt x="28" y="153"/>
                  </a:cubicBezTo>
                  <a:cubicBezTo>
                    <a:pt x="31" y="164"/>
                    <a:pt x="28" y="172"/>
                    <a:pt x="20" y="180"/>
                  </a:cubicBezTo>
                  <a:cubicBezTo>
                    <a:pt x="12" y="187"/>
                    <a:pt x="3" y="195"/>
                    <a:pt x="7" y="209"/>
                  </a:cubicBezTo>
                  <a:cubicBezTo>
                    <a:pt x="8" y="211"/>
                    <a:pt x="5" y="213"/>
                    <a:pt x="5" y="216"/>
                  </a:cubicBezTo>
                  <a:cubicBezTo>
                    <a:pt x="7" y="218"/>
                    <a:pt x="9" y="219"/>
                    <a:pt x="11" y="221"/>
                  </a:cubicBezTo>
                  <a:cubicBezTo>
                    <a:pt x="22" y="231"/>
                    <a:pt x="22" y="239"/>
                    <a:pt x="11" y="248"/>
                  </a:cubicBezTo>
                  <a:cubicBezTo>
                    <a:pt x="8" y="251"/>
                    <a:pt x="7" y="253"/>
                    <a:pt x="8" y="256"/>
                  </a:cubicBezTo>
                  <a:cubicBezTo>
                    <a:pt x="9" y="260"/>
                    <a:pt x="7" y="265"/>
                    <a:pt x="5" y="269"/>
                  </a:cubicBezTo>
                  <a:cubicBezTo>
                    <a:pt x="4" y="272"/>
                    <a:pt x="2" y="274"/>
                    <a:pt x="0" y="277"/>
                  </a:cubicBezTo>
                  <a:cubicBezTo>
                    <a:pt x="4" y="282"/>
                    <a:pt x="8" y="288"/>
                    <a:pt x="12" y="293"/>
                  </a:cubicBezTo>
                  <a:cubicBezTo>
                    <a:pt x="15" y="292"/>
                    <a:pt x="18" y="290"/>
                    <a:pt x="22" y="289"/>
                  </a:cubicBezTo>
                  <a:cubicBezTo>
                    <a:pt x="24" y="288"/>
                    <a:pt x="27" y="286"/>
                    <a:pt x="27" y="287"/>
                  </a:cubicBezTo>
                  <a:cubicBezTo>
                    <a:pt x="29" y="289"/>
                    <a:pt x="30" y="291"/>
                    <a:pt x="30" y="293"/>
                  </a:cubicBezTo>
                  <a:cubicBezTo>
                    <a:pt x="30" y="298"/>
                    <a:pt x="29" y="302"/>
                    <a:pt x="28" y="305"/>
                  </a:cubicBezTo>
                  <a:cubicBezTo>
                    <a:pt x="36" y="308"/>
                    <a:pt x="45" y="309"/>
                    <a:pt x="52" y="313"/>
                  </a:cubicBezTo>
                  <a:cubicBezTo>
                    <a:pt x="61" y="318"/>
                    <a:pt x="70" y="319"/>
                    <a:pt x="80" y="312"/>
                  </a:cubicBezTo>
                  <a:cubicBezTo>
                    <a:pt x="91" y="323"/>
                    <a:pt x="104" y="332"/>
                    <a:pt x="110" y="344"/>
                  </a:cubicBezTo>
                  <a:cubicBezTo>
                    <a:pt x="117" y="344"/>
                    <a:pt x="121" y="346"/>
                    <a:pt x="126" y="345"/>
                  </a:cubicBezTo>
                  <a:cubicBezTo>
                    <a:pt x="132" y="345"/>
                    <a:pt x="136" y="347"/>
                    <a:pt x="139" y="352"/>
                  </a:cubicBezTo>
                  <a:cubicBezTo>
                    <a:pt x="140" y="354"/>
                    <a:pt x="143" y="354"/>
                    <a:pt x="145" y="356"/>
                  </a:cubicBezTo>
                  <a:cubicBezTo>
                    <a:pt x="146" y="353"/>
                    <a:pt x="146" y="351"/>
                    <a:pt x="147" y="350"/>
                  </a:cubicBezTo>
                  <a:cubicBezTo>
                    <a:pt x="150" y="343"/>
                    <a:pt x="150" y="343"/>
                    <a:pt x="158" y="345"/>
                  </a:cubicBezTo>
                  <a:cubicBezTo>
                    <a:pt x="164" y="347"/>
                    <a:pt x="168" y="350"/>
                    <a:pt x="172" y="355"/>
                  </a:cubicBezTo>
                  <a:cubicBezTo>
                    <a:pt x="173" y="357"/>
                    <a:pt x="175" y="358"/>
                    <a:pt x="176" y="359"/>
                  </a:cubicBezTo>
                  <a:cubicBezTo>
                    <a:pt x="179" y="357"/>
                    <a:pt x="182" y="355"/>
                    <a:pt x="184" y="353"/>
                  </a:cubicBezTo>
                  <a:cubicBezTo>
                    <a:pt x="189" y="349"/>
                    <a:pt x="194" y="349"/>
                    <a:pt x="199" y="350"/>
                  </a:cubicBezTo>
                  <a:cubicBezTo>
                    <a:pt x="206" y="353"/>
                    <a:pt x="212" y="357"/>
                    <a:pt x="220" y="358"/>
                  </a:cubicBezTo>
                  <a:cubicBezTo>
                    <a:pt x="221" y="358"/>
                    <a:pt x="222" y="360"/>
                    <a:pt x="222" y="361"/>
                  </a:cubicBezTo>
                  <a:cubicBezTo>
                    <a:pt x="223" y="365"/>
                    <a:pt x="224" y="369"/>
                    <a:pt x="220" y="372"/>
                  </a:cubicBezTo>
                  <a:cubicBezTo>
                    <a:pt x="217" y="376"/>
                    <a:pt x="216" y="380"/>
                    <a:pt x="218" y="385"/>
                  </a:cubicBezTo>
                  <a:cubicBezTo>
                    <a:pt x="219" y="388"/>
                    <a:pt x="219" y="391"/>
                    <a:pt x="220" y="395"/>
                  </a:cubicBezTo>
                  <a:cubicBezTo>
                    <a:pt x="223" y="396"/>
                    <a:pt x="226" y="397"/>
                    <a:pt x="229" y="399"/>
                  </a:cubicBezTo>
                  <a:cubicBezTo>
                    <a:pt x="235" y="389"/>
                    <a:pt x="240" y="389"/>
                    <a:pt x="246" y="399"/>
                  </a:cubicBezTo>
                  <a:cubicBezTo>
                    <a:pt x="247" y="402"/>
                    <a:pt x="250" y="404"/>
                    <a:pt x="252" y="407"/>
                  </a:cubicBezTo>
                  <a:cubicBezTo>
                    <a:pt x="253" y="409"/>
                    <a:pt x="255" y="410"/>
                    <a:pt x="254" y="412"/>
                  </a:cubicBezTo>
                  <a:cubicBezTo>
                    <a:pt x="254" y="416"/>
                    <a:pt x="256" y="418"/>
                    <a:pt x="259" y="419"/>
                  </a:cubicBezTo>
                  <a:cubicBezTo>
                    <a:pt x="264" y="422"/>
                    <a:pt x="269" y="424"/>
                    <a:pt x="272" y="428"/>
                  </a:cubicBezTo>
                  <a:cubicBezTo>
                    <a:pt x="280" y="437"/>
                    <a:pt x="287" y="446"/>
                    <a:pt x="294" y="456"/>
                  </a:cubicBezTo>
                  <a:cubicBezTo>
                    <a:pt x="295" y="457"/>
                    <a:pt x="297" y="458"/>
                    <a:pt x="298" y="458"/>
                  </a:cubicBezTo>
                  <a:cubicBezTo>
                    <a:pt x="308" y="457"/>
                    <a:pt x="311" y="463"/>
                    <a:pt x="312" y="471"/>
                  </a:cubicBezTo>
                  <a:cubicBezTo>
                    <a:pt x="313" y="472"/>
                    <a:pt x="314" y="474"/>
                    <a:pt x="314" y="473"/>
                  </a:cubicBezTo>
                  <a:cubicBezTo>
                    <a:pt x="322" y="474"/>
                    <a:pt x="330" y="474"/>
                    <a:pt x="336" y="477"/>
                  </a:cubicBezTo>
                  <a:cubicBezTo>
                    <a:pt x="343" y="480"/>
                    <a:pt x="347" y="486"/>
                    <a:pt x="347" y="496"/>
                  </a:cubicBezTo>
                  <a:cubicBezTo>
                    <a:pt x="353" y="493"/>
                    <a:pt x="357" y="491"/>
                    <a:pt x="362" y="490"/>
                  </a:cubicBezTo>
                  <a:cubicBezTo>
                    <a:pt x="371" y="488"/>
                    <a:pt x="380" y="487"/>
                    <a:pt x="389" y="485"/>
                  </a:cubicBezTo>
                  <a:cubicBezTo>
                    <a:pt x="395" y="484"/>
                    <a:pt x="400" y="483"/>
                    <a:pt x="403" y="489"/>
                  </a:cubicBezTo>
                  <a:cubicBezTo>
                    <a:pt x="405" y="488"/>
                    <a:pt x="406" y="488"/>
                    <a:pt x="408" y="487"/>
                  </a:cubicBezTo>
                  <a:cubicBezTo>
                    <a:pt x="412" y="484"/>
                    <a:pt x="416" y="486"/>
                    <a:pt x="418" y="490"/>
                  </a:cubicBezTo>
                  <a:cubicBezTo>
                    <a:pt x="419" y="491"/>
                    <a:pt x="419" y="492"/>
                    <a:pt x="420" y="493"/>
                  </a:cubicBezTo>
                  <a:cubicBezTo>
                    <a:pt x="423" y="497"/>
                    <a:pt x="426" y="503"/>
                    <a:pt x="433" y="499"/>
                  </a:cubicBezTo>
                  <a:cubicBezTo>
                    <a:pt x="434" y="499"/>
                    <a:pt x="437" y="500"/>
                    <a:pt x="438" y="501"/>
                  </a:cubicBezTo>
                  <a:cubicBezTo>
                    <a:pt x="441" y="502"/>
                    <a:pt x="444" y="504"/>
                    <a:pt x="448" y="505"/>
                  </a:cubicBezTo>
                  <a:cubicBezTo>
                    <a:pt x="451" y="497"/>
                    <a:pt x="457" y="497"/>
                    <a:pt x="465" y="499"/>
                  </a:cubicBezTo>
                  <a:cubicBezTo>
                    <a:pt x="472" y="501"/>
                    <a:pt x="473" y="506"/>
                    <a:pt x="474" y="513"/>
                  </a:cubicBezTo>
                  <a:cubicBezTo>
                    <a:pt x="475" y="519"/>
                    <a:pt x="479" y="523"/>
                    <a:pt x="484" y="525"/>
                  </a:cubicBezTo>
                  <a:cubicBezTo>
                    <a:pt x="498" y="530"/>
                    <a:pt x="502" y="537"/>
                    <a:pt x="502" y="552"/>
                  </a:cubicBezTo>
                  <a:cubicBezTo>
                    <a:pt x="510" y="553"/>
                    <a:pt x="518" y="555"/>
                    <a:pt x="526" y="556"/>
                  </a:cubicBezTo>
                  <a:cubicBezTo>
                    <a:pt x="533" y="551"/>
                    <a:pt x="538" y="545"/>
                    <a:pt x="541" y="537"/>
                  </a:cubicBezTo>
                  <a:cubicBezTo>
                    <a:pt x="543" y="533"/>
                    <a:pt x="546" y="530"/>
                    <a:pt x="548" y="527"/>
                  </a:cubicBezTo>
                  <a:cubicBezTo>
                    <a:pt x="553" y="522"/>
                    <a:pt x="558" y="516"/>
                    <a:pt x="562" y="511"/>
                  </a:cubicBezTo>
                  <a:cubicBezTo>
                    <a:pt x="561" y="508"/>
                    <a:pt x="559" y="505"/>
                    <a:pt x="559" y="502"/>
                  </a:cubicBezTo>
                  <a:cubicBezTo>
                    <a:pt x="558" y="500"/>
                    <a:pt x="559" y="497"/>
                    <a:pt x="560" y="495"/>
                  </a:cubicBezTo>
                  <a:cubicBezTo>
                    <a:pt x="565" y="484"/>
                    <a:pt x="577" y="484"/>
                    <a:pt x="586" y="481"/>
                  </a:cubicBezTo>
                  <a:cubicBezTo>
                    <a:pt x="587" y="481"/>
                    <a:pt x="589" y="482"/>
                    <a:pt x="590" y="483"/>
                  </a:cubicBezTo>
                  <a:cubicBezTo>
                    <a:pt x="592" y="485"/>
                    <a:pt x="593" y="487"/>
                    <a:pt x="595" y="490"/>
                  </a:cubicBezTo>
                  <a:cubicBezTo>
                    <a:pt x="601" y="488"/>
                    <a:pt x="606" y="487"/>
                    <a:pt x="611" y="484"/>
                  </a:cubicBezTo>
                  <a:cubicBezTo>
                    <a:pt x="616" y="481"/>
                    <a:pt x="620" y="480"/>
                    <a:pt x="624" y="484"/>
                  </a:cubicBezTo>
                  <a:cubicBezTo>
                    <a:pt x="625" y="485"/>
                    <a:pt x="628" y="485"/>
                    <a:pt x="629" y="485"/>
                  </a:cubicBezTo>
                  <a:cubicBezTo>
                    <a:pt x="634" y="484"/>
                    <a:pt x="638" y="485"/>
                    <a:pt x="642" y="488"/>
                  </a:cubicBezTo>
                  <a:cubicBezTo>
                    <a:pt x="645" y="492"/>
                    <a:pt x="648" y="491"/>
                    <a:pt x="651" y="489"/>
                  </a:cubicBezTo>
                  <a:cubicBezTo>
                    <a:pt x="658" y="481"/>
                    <a:pt x="667" y="476"/>
                    <a:pt x="676" y="473"/>
                  </a:cubicBezTo>
                  <a:cubicBezTo>
                    <a:pt x="678" y="472"/>
                    <a:pt x="679" y="471"/>
                    <a:pt x="680" y="469"/>
                  </a:cubicBezTo>
                  <a:cubicBezTo>
                    <a:pt x="682" y="466"/>
                    <a:pt x="684" y="462"/>
                    <a:pt x="686" y="457"/>
                  </a:cubicBezTo>
                  <a:cubicBezTo>
                    <a:pt x="677" y="451"/>
                    <a:pt x="675" y="442"/>
                    <a:pt x="675" y="431"/>
                  </a:cubicBezTo>
                  <a:cubicBezTo>
                    <a:pt x="675" y="431"/>
                    <a:pt x="675" y="431"/>
                    <a:pt x="675" y="430"/>
                  </a:cubicBezTo>
                  <a:cubicBezTo>
                    <a:pt x="669" y="414"/>
                    <a:pt x="664" y="398"/>
                    <a:pt x="662" y="381"/>
                  </a:cubicBezTo>
                  <a:cubicBezTo>
                    <a:pt x="657" y="378"/>
                    <a:pt x="653" y="376"/>
                    <a:pt x="648" y="380"/>
                  </a:cubicBezTo>
                  <a:cubicBezTo>
                    <a:pt x="641" y="385"/>
                    <a:pt x="635" y="379"/>
                    <a:pt x="628" y="378"/>
                  </a:cubicBezTo>
                  <a:cubicBezTo>
                    <a:pt x="628" y="378"/>
                    <a:pt x="627" y="377"/>
                    <a:pt x="626" y="376"/>
                  </a:cubicBezTo>
                  <a:cubicBezTo>
                    <a:pt x="624" y="373"/>
                    <a:pt x="623" y="369"/>
                    <a:pt x="621" y="366"/>
                  </a:cubicBezTo>
                  <a:cubicBezTo>
                    <a:pt x="610" y="367"/>
                    <a:pt x="604" y="366"/>
                    <a:pt x="596" y="361"/>
                  </a:cubicBezTo>
                  <a:cubicBezTo>
                    <a:pt x="591" y="358"/>
                    <a:pt x="587" y="353"/>
                    <a:pt x="588" y="346"/>
                  </a:cubicBezTo>
                  <a:cubicBezTo>
                    <a:pt x="589" y="343"/>
                    <a:pt x="589" y="339"/>
                    <a:pt x="584" y="336"/>
                  </a:cubicBezTo>
                  <a:cubicBezTo>
                    <a:pt x="583" y="336"/>
                    <a:pt x="583" y="334"/>
                    <a:pt x="583" y="332"/>
                  </a:cubicBezTo>
                  <a:cubicBezTo>
                    <a:pt x="578" y="319"/>
                    <a:pt x="572" y="307"/>
                    <a:pt x="565" y="295"/>
                  </a:cubicBezTo>
                  <a:cubicBezTo>
                    <a:pt x="562" y="289"/>
                    <a:pt x="562" y="285"/>
                    <a:pt x="566" y="280"/>
                  </a:cubicBezTo>
                  <a:cubicBezTo>
                    <a:pt x="569" y="276"/>
                    <a:pt x="570" y="270"/>
                    <a:pt x="566" y="267"/>
                  </a:cubicBezTo>
                  <a:cubicBezTo>
                    <a:pt x="559" y="261"/>
                    <a:pt x="558" y="254"/>
                    <a:pt x="562" y="245"/>
                  </a:cubicBezTo>
                  <a:cubicBezTo>
                    <a:pt x="564" y="242"/>
                    <a:pt x="563" y="240"/>
                    <a:pt x="560" y="237"/>
                  </a:cubicBezTo>
                  <a:cubicBezTo>
                    <a:pt x="559" y="238"/>
                    <a:pt x="558" y="239"/>
                    <a:pt x="558" y="240"/>
                  </a:cubicBezTo>
                  <a:cubicBezTo>
                    <a:pt x="555" y="247"/>
                    <a:pt x="549" y="249"/>
                    <a:pt x="542" y="248"/>
                  </a:cubicBezTo>
                  <a:cubicBezTo>
                    <a:pt x="536" y="247"/>
                    <a:pt x="529" y="247"/>
                    <a:pt x="524" y="241"/>
                  </a:cubicBezTo>
                  <a:cubicBezTo>
                    <a:pt x="520" y="236"/>
                    <a:pt x="512" y="235"/>
                    <a:pt x="507" y="231"/>
                  </a:cubicBezTo>
                  <a:cubicBezTo>
                    <a:pt x="504" y="229"/>
                    <a:pt x="502" y="227"/>
                    <a:pt x="497" y="229"/>
                  </a:cubicBezTo>
                  <a:cubicBezTo>
                    <a:pt x="495" y="230"/>
                    <a:pt x="492" y="229"/>
                    <a:pt x="489" y="229"/>
                  </a:cubicBezTo>
                  <a:cubicBezTo>
                    <a:pt x="485" y="229"/>
                    <a:pt x="482" y="228"/>
                    <a:pt x="479" y="228"/>
                  </a:cubicBezTo>
                  <a:cubicBezTo>
                    <a:pt x="475" y="233"/>
                    <a:pt x="471" y="237"/>
                    <a:pt x="468" y="240"/>
                  </a:cubicBezTo>
                  <a:cubicBezTo>
                    <a:pt x="465" y="243"/>
                    <a:pt x="462" y="243"/>
                    <a:pt x="458" y="240"/>
                  </a:cubicBezTo>
                  <a:cubicBezTo>
                    <a:pt x="449" y="235"/>
                    <a:pt x="442" y="227"/>
                    <a:pt x="443" y="215"/>
                  </a:cubicBezTo>
                  <a:cubicBezTo>
                    <a:pt x="443" y="215"/>
                    <a:pt x="443" y="214"/>
                    <a:pt x="442" y="212"/>
                  </a:cubicBezTo>
                  <a:cubicBezTo>
                    <a:pt x="437" y="212"/>
                    <a:pt x="432" y="210"/>
                    <a:pt x="428" y="211"/>
                  </a:cubicBezTo>
                  <a:cubicBezTo>
                    <a:pt x="418" y="211"/>
                    <a:pt x="417" y="211"/>
                    <a:pt x="416" y="201"/>
                  </a:cubicBezTo>
                  <a:cubicBezTo>
                    <a:pt x="416" y="199"/>
                    <a:pt x="415" y="198"/>
                    <a:pt x="414" y="196"/>
                  </a:cubicBezTo>
                  <a:cubicBezTo>
                    <a:pt x="412" y="195"/>
                    <a:pt x="409" y="195"/>
                    <a:pt x="406" y="195"/>
                  </a:cubicBezTo>
                  <a:cubicBezTo>
                    <a:pt x="405" y="201"/>
                    <a:pt x="400" y="203"/>
                    <a:pt x="394" y="204"/>
                  </a:cubicBezTo>
                  <a:cubicBezTo>
                    <a:pt x="391" y="199"/>
                    <a:pt x="387" y="196"/>
                    <a:pt x="381" y="197"/>
                  </a:cubicBezTo>
                  <a:cubicBezTo>
                    <a:pt x="375" y="197"/>
                    <a:pt x="368" y="188"/>
                    <a:pt x="367" y="181"/>
                  </a:cubicBezTo>
                  <a:cubicBezTo>
                    <a:pt x="366" y="174"/>
                    <a:pt x="363" y="169"/>
                    <a:pt x="358" y="165"/>
                  </a:cubicBezTo>
                  <a:cubicBezTo>
                    <a:pt x="357" y="164"/>
                    <a:pt x="356" y="163"/>
                    <a:pt x="355" y="162"/>
                  </a:cubicBezTo>
                  <a:cubicBezTo>
                    <a:pt x="349" y="155"/>
                    <a:pt x="344" y="155"/>
                    <a:pt x="340" y="164"/>
                  </a:cubicBezTo>
                  <a:cubicBezTo>
                    <a:pt x="345" y="165"/>
                    <a:pt x="353" y="163"/>
                    <a:pt x="355" y="171"/>
                  </a:cubicBezTo>
                  <a:cubicBezTo>
                    <a:pt x="356" y="178"/>
                    <a:pt x="358" y="186"/>
                    <a:pt x="351" y="193"/>
                  </a:cubicBezTo>
                  <a:cubicBezTo>
                    <a:pt x="340" y="185"/>
                    <a:pt x="329" y="191"/>
                    <a:pt x="318" y="194"/>
                  </a:cubicBezTo>
                  <a:cubicBezTo>
                    <a:pt x="316" y="194"/>
                    <a:pt x="315" y="196"/>
                    <a:pt x="313" y="198"/>
                  </a:cubicBezTo>
                  <a:cubicBezTo>
                    <a:pt x="311" y="200"/>
                    <a:pt x="310" y="204"/>
                    <a:pt x="307" y="206"/>
                  </a:cubicBezTo>
                  <a:cubicBezTo>
                    <a:pt x="305" y="208"/>
                    <a:pt x="301" y="211"/>
                    <a:pt x="298" y="211"/>
                  </a:cubicBezTo>
                  <a:cubicBezTo>
                    <a:pt x="292" y="210"/>
                    <a:pt x="287" y="212"/>
                    <a:pt x="281" y="215"/>
                  </a:cubicBezTo>
                  <a:cubicBezTo>
                    <a:pt x="278" y="212"/>
                    <a:pt x="274" y="208"/>
                    <a:pt x="270" y="206"/>
                  </a:cubicBezTo>
                  <a:cubicBezTo>
                    <a:pt x="264" y="203"/>
                    <a:pt x="260" y="199"/>
                    <a:pt x="262" y="192"/>
                  </a:cubicBezTo>
                  <a:cubicBezTo>
                    <a:pt x="256" y="191"/>
                    <a:pt x="252" y="189"/>
                    <a:pt x="247" y="188"/>
                  </a:cubicBezTo>
                  <a:cubicBezTo>
                    <a:pt x="242" y="186"/>
                    <a:pt x="239" y="183"/>
                    <a:pt x="239" y="177"/>
                  </a:cubicBezTo>
                  <a:cubicBezTo>
                    <a:pt x="239" y="171"/>
                    <a:pt x="236" y="167"/>
                    <a:pt x="233" y="162"/>
                  </a:cubicBezTo>
                  <a:cubicBezTo>
                    <a:pt x="230" y="156"/>
                    <a:pt x="228" y="148"/>
                    <a:pt x="221" y="143"/>
                  </a:cubicBezTo>
                  <a:cubicBezTo>
                    <a:pt x="221" y="143"/>
                    <a:pt x="221" y="142"/>
                    <a:pt x="220" y="141"/>
                  </a:cubicBezTo>
                  <a:cubicBezTo>
                    <a:pt x="219" y="134"/>
                    <a:pt x="214" y="132"/>
                    <a:pt x="208" y="128"/>
                  </a:cubicBezTo>
                  <a:cubicBezTo>
                    <a:pt x="207" y="130"/>
                    <a:pt x="207" y="132"/>
                    <a:pt x="205" y="133"/>
                  </a:cubicBezTo>
                  <a:cubicBezTo>
                    <a:pt x="204" y="134"/>
                    <a:pt x="201" y="136"/>
                    <a:pt x="200" y="136"/>
                  </a:cubicBezTo>
                  <a:cubicBezTo>
                    <a:pt x="194" y="133"/>
                    <a:pt x="187" y="132"/>
                    <a:pt x="186" y="124"/>
                  </a:cubicBezTo>
                  <a:cubicBezTo>
                    <a:pt x="185" y="122"/>
                    <a:pt x="184" y="119"/>
                    <a:pt x="182" y="118"/>
                  </a:cubicBezTo>
                  <a:cubicBezTo>
                    <a:pt x="174" y="116"/>
                    <a:pt x="171" y="110"/>
                    <a:pt x="167" y="104"/>
                  </a:cubicBezTo>
                  <a:cubicBezTo>
                    <a:pt x="162" y="96"/>
                    <a:pt x="166" y="89"/>
                    <a:pt x="174" y="88"/>
                  </a:cubicBezTo>
                  <a:cubicBezTo>
                    <a:pt x="177" y="88"/>
                    <a:pt x="179" y="87"/>
                    <a:pt x="182" y="86"/>
                  </a:cubicBezTo>
                  <a:cubicBezTo>
                    <a:pt x="190" y="84"/>
                    <a:pt x="198" y="81"/>
                    <a:pt x="207" y="79"/>
                  </a:cubicBezTo>
                  <a:cubicBezTo>
                    <a:pt x="215" y="64"/>
                    <a:pt x="215" y="64"/>
                    <a:pt x="227" y="66"/>
                  </a:cubicBezTo>
                  <a:cubicBezTo>
                    <a:pt x="228" y="61"/>
                    <a:pt x="229" y="56"/>
                    <a:pt x="229" y="51"/>
                  </a:cubicBezTo>
                  <a:cubicBezTo>
                    <a:pt x="226" y="48"/>
                    <a:pt x="223" y="45"/>
                    <a:pt x="219" y="43"/>
                  </a:cubicBezTo>
                  <a:cubicBezTo>
                    <a:pt x="215" y="41"/>
                    <a:pt x="214" y="37"/>
                    <a:pt x="214" y="33"/>
                  </a:cubicBezTo>
                  <a:cubicBezTo>
                    <a:pt x="214" y="29"/>
                    <a:pt x="214" y="25"/>
                    <a:pt x="217" y="21"/>
                  </a:cubicBezTo>
                  <a:cubicBezTo>
                    <a:pt x="219" y="20"/>
                    <a:pt x="220" y="17"/>
                    <a:pt x="222" y="13"/>
                  </a:cubicBezTo>
                  <a:cubicBezTo>
                    <a:pt x="213" y="12"/>
                    <a:pt x="214" y="2"/>
                    <a:pt x="206" y="0"/>
                  </a:cubicBezTo>
                  <a:cubicBezTo>
                    <a:pt x="206" y="3"/>
                    <a:pt x="206" y="6"/>
                    <a:pt x="206" y="8"/>
                  </a:cubicBezTo>
                  <a:cubicBezTo>
                    <a:pt x="206" y="10"/>
                    <a:pt x="205" y="13"/>
                    <a:pt x="204" y="14"/>
                  </a:cubicBezTo>
                  <a:cubicBezTo>
                    <a:pt x="198" y="19"/>
                    <a:pt x="193" y="25"/>
                    <a:pt x="187" y="30"/>
                  </a:cubicBezTo>
                  <a:cubicBezTo>
                    <a:pt x="184" y="32"/>
                    <a:pt x="180" y="34"/>
                    <a:pt x="176" y="35"/>
                  </a:cubicBezTo>
                  <a:cubicBezTo>
                    <a:pt x="172" y="37"/>
                    <a:pt x="168" y="37"/>
                    <a:pt x="165" y="33"/>
                  </a:cubicBezTo>
                  <a:cubicBezTo>
                    <a:pt x="164" y="32"/>
                    <a:pt x="163" y="31"/>
                    <a:pt x="161" y="30"/>
                  </a:cubicBezTo>
                  <a:cubicBezTo>
                    <a:pt x="155" y="35"/>
                    <a:pt x="148" y="36"/>
                    <a:pt x="140" y="34"/>
                  </a:cubicBezTo>
                  <a:cubicBezTo>
                    <a:pt x="134" y="32"/>
                    <a:pt x="127" y="31"/>
                    <a:pt x="122" y="35"/>
                  </a:cubicBezTo>
                  <a:cubicBezTo>
                    <a:pt x="116" y="39"/>
                    <a:pt x="110" y="44"/>
                    <a:pt x="105" y="50"/>
                  </a:cubicBezTo>
                  <a:cubicBezTo>
                    <a:pt x="104" y="51"/>
                    <a:pt x="104" y="53"/>
                    <a:pt x="104" y="55"/>
                  </a:cubicBezTo>
                  <a:cubicBezTo>
                    <a:pt x="103" y="57"/>
                    <a:pt x="104" y="60"/>
                    <a:pt x="103" y="62"/>
                  </a:cubicBezTo>
                  <a:cubicBezTo>
                    <a:pt x="103" y="73"/>
                    <a:pt x="101" y="75"/>
                    <a:pt x="90" y="7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5C75FF68-D606-4D41-A9CE-DA59C7DC7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7113" y="531813"/>
              <a:ext cx="2484438" cy="2208213"/>
            </a:xfrm>
            <a:custGeom>
              <a:avLst/>
              <a:gdLst>
                <a:gd name="T0" fmla="*/ 2147483646 w 667"/>
                <a:gd name="T1" fmla="*/ 2147483646 h 592"/>
                <a:gd name="T2" fmla="*/ 2147483646 w 667"/>
                <a:gd name="T3" fmla="*/ 2147483646 h 592"/>
                <a:gd name="T4" fmla="*/ 2147483646 w 667"/>
                <a:gd name="T5" fmla="*/ 2147483646 h 592"/>
                <a:gd name="T6" fmla="*/ 2147483646 w 667"/>
                <a:gd name="T7" fmla="*/ 2147483646 h 592"/>
                <a:gd name="T8" fmla="*/ 2147483646 w 667"/>
                <a:gd name="T9" fmla="*/ 2147483646 h 592"/>
                <a:gd name="T10" fmla="*/ 2147483646 w 667"/>
                <a:gd name="T11" fmla="*/ 2147483646 h 592"/>
                <a:gd name="T12" fmla="*/ 2147483646 w 667"/>
                <a:gd name="T13" fmla="*/ 2147483646 h 592"/>
                <a:gd name="T14" fmla="*/ 2147483646 w 667"/>
                <a:gd name="T15" fmla="*/ 2147483646 h 592"/>
                <a:gd name="T16" fmla="*/ 2147483646 w 667"/>
                <a:gd name="T17" fmla="*/ 2147483646 h 592"/>
                <a:gd name="T18" fmla="*/ 2147483646 w 667"/>
                <a:gd name="T19" fmla="*/ 2147483646 h 592"/>
                <a:gd name="T20" fmla="*/ 2147483646 w 667"/>
                <a:gd name="T21" fmla="*/ 2147483646 h 592"/>
                <a:gd name="T22" fmla="*/ 2147483646 w 667"/>
                <a:gd name="T23" fmla="*/ 2147483646 h 592"/>
                <a:gd name="T24" fmla="*/ 2147483646 w 667"/>
                <a:gd name="T25" fmla="*/ 2147483646 h 592"/>
                <a:gd name="T26" fmla="*/ 2147483646 w 667"/>
                <a:gd name="T27" fmla="*/ 2147483646 h 592"/>
                <a:gd name="T28" fmla="*/ 2147483646 w 667"/>
                <a:gd name="T29" fmla="*/ 2147483646 h 592"/>
                <a:gd name="T30" fmla="*/ 2147483646 w 667"/>
                <a:gd name="T31" fmla="*/ 2147483646 h 592"/>
                <a:gd name="T32" fmla="*/ 2147483646 w 667"/>
                <a:gd name="T33" fmla="*/ 2147483646 h 592"/>
                <a:gd name="T34" fmla="*/ 2147483646 w 667"/>
                <a:gd name="T35" fmla="*/ 2147483646 h 592"/>
                <a:gd name="T36" fmla="*/ 2147483646 w 667"/>
                <a:gd name="T37" fmla="*/ 2147483646 h 592"/>
                <a:gd name="T38" fmla="*/ 2147483646 w 667"/>
                <a:gd name="T39" fmla="*/ 2147483646 h 592"/>
                <a:gd name="T40" fmla="*/ 2147483646 w 667"/>
                <a:gd name="T41" fmla="*/ 2147483646 h 592"/>
                <a:gd name="T42" fmla="*/ 2147483646 w 667"/>
                <a:gd name="T43" fmla="*/ 2147483646 h 592"/>
                <a:gd name="T44" fmla="*/ 2147483646 w 667"/>
                <a:gd name="T45" fmla="*/ 2147483646 h 592"/>
                <a:gd name="T46" fmla="*/ 2147483646 w 667"/>
                <a:gd name="T47" fmla="*/ 2147483646 h 592"/>
                <a:gd name="T48" fmla="*/ 2147483646 w 667"/>
                <a:gd name="T49" fmla="*/ 2147483646 h 592"/>
                <a:gd name="T50" fmla="*/ 2147483646 w 667"/>
                <a:gd name="T51" fmla="*/ 2147483646 h 592"/>
                <a:gd name="T52" fmla="*/ 2147483646 w 667"/>
                <a:gd name="T53" fmla="*/ 2147483646 h 592"/>
                <a:gd name="T54" fmla="*/ 2147483646 w 667"/>
                <a:gd name="T55" fmla="*/ 2147483646 h 592"/>
                <a:gd name="T56" fmla="*/ 2147483646 w 667"/>
                <a:gd name="T57" fmla="*/ 2147483646 h 592"/>
                <a:gd name="T58" fmla="*/ 2147483646 w 667"/>
                <a:gd name="T59" fmla="*/ 2147483646 h 592"/>
                <a:gd name="T60" fmla="*/ 2147483646 w 667"/>
                <a:gd name="T61" fmla="*/ 2147483646 h 592"/>
                <a:gd name="T62" fmla="*/ 2147483646 w 667"/>
                <a:gd name="T63" fmla="*/ 2147483646 h 592"/>
                <a:gd name="T64" fmla="*/ 2147483646 w 667"/>
                <a:gd name="T65" fmla="*/ 0 h 592"/>
                <a:gd name="T66" fmla="*/ 2147483646 w 667"/>
                <a:gd name="T67" fmla="*/ 2147483646 h 592"/>
                <a:gd name="T68" fmla="*/ 2147483646 w 667"/>
                <a:gd name="T69" fmla="*/ 2147483646 h 592"/>
                <a:gd name="T70" fmla="*/ 2147483646 w 667"/>
                <a:gd name="T71" fmla="*/ 2147483646 h 592"/>
                <a:gd name="T72" fmla="*/ 2147483646 w 667"/>
                <a:gd name="T73" fmla="*/ 2147483646 h 592"/>
                <a:gd name="T74" fmla="*/ 2147483646 w 667"/>
                <a:gd name="T75" fmla="*/ 2147483646 h 592"/>
                <a:gd name="T76" fmla="*/ 2147483646 w 667"/>
                <a:gd name="T77" fmla="*/ 2147483646 h 592"/>
                <a:gd name="T78" fmla="*/ 2147483646 w 667"/>
                <a:gd name="T79" fmla="*/ 2147483646 h 592"/>
                <a:gd name="T80" fmla="*/ 2147483646 w 667"/>
                <a:gd name="T81" fmla="*/ 2147483646 h 592"/>
                <a:gd name="T82" fmla="*/ 2147483646 w 667"/>
                <a:gd name="T83" fmla="*/ 2147483646 h 592"/>
                <a:gd name="T84" fmla="*/ 2147483646 w 667"/>
                <a:gd name="T85" fmla="*/ 2147483646 h 592"/>
                <a:gd name="T86" fmla="*/ 2147483646 w 667"/>
                <a:gd name="T87" fmla="*/ 2147483646 h 592"/>
                <a:gd name="T88" fmla="*/ 2147483646 w 667"/>
                <a:gd name="T89" fmla="*/ 2147483646 h 592"/>
                <a:gd name="T90" fmla="*/ 2147483646 w 667"/>
                <a:gd name="T91" fmla="*/ 2147483646 h 592"/>
                <a:gd name="T92" fmla="*/ 2147483646 w 667"/>
                <a:gd name="T93" fmla="*/ 2147483646 h 592"/>
                <a:gd name="T94" fmla="*/ 2147483646 w 667"/>
                <a:gd name="T95" fmla="*/ 2147483646 h 592"/>
                <a:gd name="T96" fmla="*/ 2147483646 w 667"/>
                <a:gd name="T97" fmla="*/ 2147483646 h 592"/>
                <a:gd name="T98" fmla="*/ 2147483646 w 667"/>
                <a:gd name="T99" fmla="*/ 2147483646 h 592"/>
                <a:gd name="T100" fmla="*/ 2147483646 w 667"/>
                <a:gd name="T101" fmla="*/ 2147483646 h 592"/>
                <a:gd name="T102" fmla="*/ 2147483646 w 667"/>
                <a:gd name="T103" fmla="*/ 2147483646 h 592"/>
                <a:gd name="T104" fmla="*/ 2147483646 w 667"/>
                <a:gd name="T105" fmla="*/ 2147483646 h 592"/>
                <a:gd name="T106" fmla="*/ 0 w 667"/>
                <a:gd name="T107" fmla="*/ 2147483646 h 5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67" h="592">
                  <a:moveTo>
                    <a:pt x="11" y="394"/>
                  </a:moveTo>
                  <a:cubicBezTo>
                    <a:pt x="17" y="394"/>
                    <a:pt x="25" y="391"/>
                    <a:pt x="30" y="397"/>
                  </a:cubicBezTo>
                  <a:cubicBezTo>
                    <a:pt x="38" y="395"/>
                    <a:pt x="45" y="400"/>
                    <a:pt x="52" y="401"/>
                  </a:cubicBezTo>
                  <a:cubicBezTo>
                    <a:pt x="54" y="402"/>
                    <a:pt x="56" y="403"/>
                    <a:pt x="57" y="404"/>
                  </a:cubicBezTo>
                  <a:cubicBezTo>
                    <a:pt x="58" y="406"/>
                    <a:pt x="60" y="409"/>
                    <a:pt x="60" y="411"/>
                  </a:cubicBezTo>
                  <a:cubicBezTo>
                    <a:pt x="60" y="413"/>
                    <a:pt x="59" y="416"/>
                    <a:pt x="58" y="417"/>
                  </a:cubicBezTo>
                  <a:cubicBezTo>
                    <a:pt x="64" y="417"/>
                    <a:pt x="69" y="417"/>
                    <a:pt x="74" y="418"/>
                  </a:cubicBezTo>
                  <a:cubicBezTo>
                    <a:pt x="81" y="420"/>
                    <a:pt x="87" y="421"/>
                    <a:pt x="92" y="417"/>
                  </a:cubicBezTo>
                  <a:cubicBezTo>
                    <a:pt x="96" y="415"/>
                    <a:pt x="98" y="415"/>
                    <a:pt x="100" y="419"/>
                  </a:cubicBezTo>
                  <a:cubicBezTo>
                    <a:pt x="102" y="423"/>
                    <a:pt x="104" y="426"/>
                    <a:pt x="107" y="430"/>
                  </a:cubicBezTo>
                  <a:cubicBezTo>
                    <a:pt x="113" y="437"/>
                    <a:pt x="111" y="443"/>
                    <a:pt x="105" y="449"/>
                  </a:cubicBezTo>
                  <a:cubicBezTo>
                    <a:pt x="109" y="457"/>
                    <a:pt x="109" y="457"/>
                    <a:pt x="105" y="468"/>
                  </a:cubicBezTo>
                  <a:cubicBezTo>
                    <a:pt x="106" y="472"/>
                    <a:pt x="106" y="475"/>
                    <a:pt x="107" y="478"/>
                  </a:cubicBezTo>
                  <a:cubicBezTo>
                    <a:pt x="110" y="486"/>
                    <a:pt x="107" y="496"/>
                    <a:pt x="117" y="501"/>
                  </a:cubicBezTo>
                  <a:cubicBezTo>
                    <a:pt x="112" y="508"/>
                    <a:pt x="116" y="513"/>
                    <a:pt x="118" y="518"/>
                  </a:cubicBezTo>
                  <a:cubicBezTo>
                    <a:pt x="122" y="525"/>
                    <a:pt x="126" y="532"/>
                    <a:pt x="127" y="540"/>
                  </a:cubicBezTo>
                  <a:cubicBezTo>
                    <a:pt x="128" y="548"/>
                    <a:pt x="125" y="556"/>
                    <a:pt x="124" y="565"/>
                  </a:cubicBezTo>
                  <a:cubicBezTo>
                    <a:pt x="127" y="569"/>
                    <a:pt x="130" y="573"/>
                    <a:pt x="132" y="576"/>
                  </a:cubicBezTo>
                  <a:cubicBezTo>
                    <a:pt x="137" y="577"/>
                    <a:pt x="141" y="580"/>
                    <a:pt x="144" y="579"/>
                  </a:cubicBezTo>
                  <a:cubicBezTo>
                    <a:pt x="152" y="575"/>
                    <a:pt x="155" y="580"/>
                    <a:pt x="158" y="585"/>
                  </a:cubicBezTo>
                  <a:cubicBezTo>
                    <a:pt x="160" y="587"/>
                    <a:pt x="162" y="589"/>
                    <a:pt x="164" y="592"/>
                  </a:cubicBezTo>
                  <a:cubicBezTo>
                    <a:pt x="165" y="590"/>
                    <a:pt x="167" y="588"/>
                    <a:pt x="167" y="587"/>
                  </a:cubicBezTo>
                  <a:cubicBezTo>
                    <a:pt x="167" y="580"/>
                    <a:pt x="173" y="578"/>
                    <a:pt x="178" y="575"/>
                  </a:cubicBezTo>
                  <a:cubicBezTo>
                    <a:pt x="181" y="573"/>
                    <a:pt x="187" y="575"/>
                    <a:pt x="190" y="572"/>
                  </a:cubicBezTo>
                  <a:cubicBezTo>
                    <a:pt x="193" y="570"/>
                    <a:pt x="193" y="564"/>
                    <a:pt x="195" y="560"/>
                  </a:cubicBezTo>
                  <a:cubicBezTo>
                    <a:pt x="199" y="554"/>
                    <a:pt x="202" y="549"/>
                    <a:pt x="200" y="543"/>
                  </a:cubicBezTo>
                  <a:cubicBezTo>
                    <a:pt x="200" y="542"/>
                    <a:pt x="201" y="541"/>
                    <a:pt x="201" y="542"/>
                  </a:cubicBezTo>
                  <a:cubicBezTo>
                    <a:pt x="205" y="539"/>
                    <a:pt x="209" y="538"/>
                    <a:pt x="211" y="536"/>
                  </a:cubicBezTo>
                  <a:cubicBezTo>
                    <a:pt x="216" y="530"/>
                    <a:pt x="221" y="526"/>
                    <a:pt x="227" y="524"/>
                  </a:cubicBezTo>
                  <a:cubicBezTo>
                    <a:pt x="230" y="522"/>
                    <a:pt x="233" y="521"/>
                    <a:pt x="236" y="524"/>
                  </a:cubicBezTo>
                  <a:cubicBezTo>
                    <a:pt x="238" y="526"/>
                    <a:pt x="241" y="526"/>
                    <a:pt x="243" y="525"/>
                  </a:cubicBezTo>
                  <a:cubicBezTo>
                    <a:pt x="248" y="523"/>
                    <a:pt x="252" y="519"/>
                    <a:pt x="256" y="515"/>
                  </a:cubicBezTo>
                  <a:cubicBezTo>
                    <a:pt x="261" y="509"/>
                    <a:pt x="267" y="504"/>
                    <a:pt x="273" y="499"/>
                  </a:cubicBezTo>
                  <a:cubicBezTo>
                    <a:pt x="274" y="498"/>
                    <a:pt x="276" y="496"/>
                    <a:pt x="278" y="495"/>
                  </a:cubicBezTo>
                  <a:cubicBezTo>
                    <a:pt x="286" y="505"/>
                    <a:pt x="286" y="505"/>
                    <a:pt x="299" y="504"/>
                  </a:cubicBezTo>
                  <a:cubicBezTo>
                    <a:pt x="301" y="504"/>
                    <a:pt x="303" y="504"/>
                    <a:pt x="306" y="504"/>
                  </a:cubicBezTo>
                  <a:cubicBezTo>
                    <a:pt x="309" y="499"/>
                    <a:pt x="311" y="494"/>
                    <a:pt x="319" y="497"/>
                  </a:cubicBezTo>
                  <a:cubicBezTo>
                    <a:pt x="321" y="493"/>
                    <a:pt x="323" y="490"/>
                    <a:pt x="325" y="487"/>
                  </a:cubicBezTo>
                  <a:cubicBezTo>
                    <a:pt x="330" y="480"/>
                    <a:pt x="340" y="480"/>
                    <a:pt x="344" y="487"/>
                  </a:cubicBezTo>
                  <a:cubicBezTo>
                    <a:pt x="346" y="489"/>
                    <a:pt x="347" y="492"/>
                    <a:pt x="349" y="495"/>
                  </a:cubicBezTo>
                  <a:cubicBezTo>
                    <a:pt x="350" y="492"/>
                    <a:pt x="351" y="490"/>
                    <a:pt x="351" y="489"/>
                  </a:cubicBezTo>
                  <a:cubicBezTo>
                    <a:pt x="354" y="483"/>
                    <a:pt x="357" y="478"/>
                    <a:pt x="364" y="477"/>
                  </a:cubicBezTo>
                  <a:cubicBezTo>
                    <a:pt x="373" y="475"/>
                    <a:pt x="382" y="474"/>
                    <a:pt x="387" y="465"/>
                  </a:cubicBezTo>
                  <a:cubicBezTo>
                    <a:pt x="387" y="465"/>
                    <a:pt x="387" y="464"/>
                    <a:pt x="387" y="463"/>
                  </a:cubicBezTo>
                  <a:cubicBezTo>
                    <a:pt x="385" y="457"/>
                    <a:pt x="386" y="455"/>
                    <a:pt x="393" y="455"/>
                  </a:cubicBezTo>
                  <a:cubicBezTo>
                    <a:pt x="396" y="456"/>
                    <a:pt x="398" y="456"/>
                    <a:pt x="400" y="456"/>
                  </a:cubicBezTo>
                  <a:cubicBezTo>
                    <a:pt x="399" y="450"/>
                    <a:pt x="398" y="445"/>
                    <a:pt x="397" y="441"/>
                  </a:cubicBezTo>
                  <a:cubicBezTo>
                    <a:pt x="416" y="428"/>
                    <a:pt x="411" y="428"/>
                    <a:pt x="433" y="434"/>
                  </a:cubicBezTo>
                  <a:cubicBezTo>
                    <a:pt x="443" y="438"/>
                    <a:pt x="454" y="439"/>
                    <a:pt x="465" y="439"/>
                  </a:cubicBezTo>
                  <a:cubicBezTo>
                    <a:pt x="471" y="439"/>
                    <a:pt x="478" y="441"/>
                    <a:pt x="482" y="433"/>
                  </a:cubicBezTo>
                  <a:cubicBezTo>
                    <a:pt x="491" y="435"/>
                    <a:pt x="499" y="437"/>
                    <a:pt x="508" y="439"/>
                  </a:cubicBezTo>
                  <a:cubicBezTo>
                    <a:pt x="508" y="439"/>
                    <a:pt x="510" y="438"/>
                    <a:pt x="510" y="437"/>
                  </a:cubicBezTo>
                  <a:cubicBezTo>
                    <a:pt x="512" y="429"/>
                    <a:pt x="517" y="426"/>
                    <a:pt x="526" y="428"/>
                  </a:cubicBezTo>
                  <a:cubicBezTo>
                    <a:pt x="527" y="428"/>
                    <a:pt x="528" y="428"/>
                    <a:pt x="529" y="428"/>
                  </a:cubicBezTo>
                  <a:cubicBezTo>
                    <a:pt x="536" y="425"/>
                    <a:pt x="543" y="425"/>
                    <a:pt x="551" y="427"/>
                  </a:cubicBezTo>
                  <a:cubicBezTo>
                    <a:pt x="551" y="428"/>
                    <a:pt x="552" y="427"/>
                    <a:pt x="551" y="427"/>
                  </a:cubicBezTo>
                  <a:cubicBezTo>
                    <a:pt x="553" y="421"/>
                    <a:pt x="554" y="415"/>
                    <a:pt x="555" y="410"/>
                  </a:cubicBezTo>
                  <a:cubicBezTo>
                    <a:pt x="553" y="401"/>
                    <a:pt x="551" y="392"/>
                    <a:pt x="550" y="384"/>
                  </a:cubicBezTo>
                  <a:cubicBezTo>
                    <a:pt x="556" y="375"/>
                    <a:pt x="563" y="377"/>
                    <a:pt x="570" y="384"/>
                  </a:cubicBezTo>
                  <a:cubicBezTo>
                    <a:pt x="572" y="379"/>
                    <a:pt x="573" y="375"/>
                    <a:pt x="575" y="371"/>
                  </a:cubicBezTo>
                  <a:cubicBezTo>
                    <a:pt x="575" y="369"/>
                    <a:pt x="577" y="367"/>
                    <a:pt x="578" y="367"/>
                  </a:cubicBezTo>
                  <a:cubicBezTo>
                    <a:pt x="583" y="367"/>
                    <a:pt x="588" y="367"/>
                    <a:pt x="593" y="367"/>
                  </a:cubicBezTo>
                  <a:cubicBezTo>
                    <a:pt x="593" y="363"/>
                    <a:pt x="593" y="359"/>
                    <a:pt x="592" y="355"/>
                  </a:cubicBezTo>
                  <a:cubicBezTo>
                    <a:pt x="591" y="350"/>
                    <a:pt x="589" y="347"/>
                    <a:pt x="588" y="344"/>
                  </a:cubicBezTo>
                  <a:cubicBezTo>
                    <a:pt x="591" y="339"/>
                    <a:pt x="593" y="335"/>
                    <a:pt x="596" y="330"/>
                  </a:cubicBezTo>
                  <a:cubicBezTo>
                    <a:pt x="594" y="329"/>
                    <a:pt x="592" y="329"/>
                    <a:pt x="591" y="328"/>
                  </a:cubicBezTo>
                  <a:cubicBezTo>
                    <a:pt x="585" y="327"/>
                    <a:pt x="582" y="324"/>
                    <a:pt x="580" y="318"/>
                  </a:cubicBezTo>
                  <a:cubicBezTo>
                    <a:pt x="577" y="309"/>
                    <a:pt x="572" y="301"/>
                    <a:pt x="568" y="292"/>
                  </a:cubicBezTo>
                  <a:cubicBezTo>
                    <a:pt x="563" y="283"/>
                    <a:pt x="557" y="274"/>
                    <a:pt x="552" y="265"/>
                  </a:cubicBezTo>
                  <a:cubicBezTo>
                    <a:pt x="551" y="263"/>
                    <a:pt x="551" y="260"/>
                    <a:pt x="551" y="259"/>
                  </a:cubicBezTo>
                  <a:cubicBezTo>
                    <a:pt x="553" y="254"/>
                    <a:pt x="551" y="250"/>
                    <a:pt x="548" y="248"/>
                  </a:cubicBezTo>
                  <a:cubicBezTo>
                    <a:pt x="543" y="244"/>
                    <a:pt x="544" y="239"/>
                    <a:pt x="545" y="235"/>
                  </a:cubicBezTo>
                  <a:cubicBezTo>
                    <a:pt x="547" y="230"/>
                    <a:pt x="551" y="227"/>
                    <a:pt x="554" y="222"/>
                  </a:cubicBezTo>
                  <a:cubicBezTo>
                    <a:pt x="552" y="213"/>
                    <a:pt x="555" y="202"/>
                    <a:pt x="563" y="200"/>
                  </a:cubicBezTo>
                  <a:cubicBezTo>
                    <a:pt x="568" y="198"/>
                    <a:pt x="570" y="195"/>
                    <a:pt x="572" y="191"/>
                  </a:cubicBezTo>
                  <a:cubicBezTo>
                    <a:pt x="573" y="186"/>
                    <a:pt x="575" y="182"/>
                    <a:pt x="577" y="178"/>
                  </a:cubicBezTo>
                  <a:cubicBezTo>
                    <a:pt x="578" y="175"/>
                    <a:pt x="579" y="171"/>
                    <a:pt x="581" y="169"/>
                  </a:cubicBezTo>
                  <a:cubicBezTo>
                    <a:pt x="588" y="164"/>
                    <a:pt x="588" y="158"/>
                    <a:pt x="585" y="151"/>
                  </a:cubicBezTo>
                  <a:cubicBezTo>
                    <a:pt x="583" y="147"/>
                    <a:pt x="585" y="145"/>
                    <a:pt x="589" y="143"/>
                  </a:cubicBezTo>
                  <a:cubicBezTo>
                    <a:pt x="598" y="141"/>
                    <a:pt x="607" y="140"/>
                    <a:pt x="614" y="148"/>
                  </a:cubicBezTo>
                  <a:cubicBezTo>
                    <a:pt x="618" y="153"/>
                    <a:pt x="624" y="153"/>
                    <a:pt x="629" y="152"/>
                  </a:cubicBezTo>
                  <a:cubicBezTo>
                    <a:pt x="631" y="144"/>
                    <a:pt x="632" y="136"/>
                    <a:pt x="634" y="128"/>
                  </a:cubicBezTo>
                  <a:cubicBezTo>
                    <a:pt x="637" y="128"/>
                    <a:pt x="639" y="128"/>
                    <a:pt x="641" y="128"/>
                  </a:cubicBezTo>
                  <a:cubicBezTo>
                    <a:pt x="646" y="128"/>
                    <a:pt x="650" y="126"/>
                    <a:pt x="652" y="121"/>
                  </a:cubicBezTo>
                  <a:cubicBezTo>
                    <a:pt x="654" y="114"/>
                    <a:pt x="657" y="106"/>
                    <a:pt x="659" y="99"/>
                  </a:cubicBezTo>
                  <a:cubicBezTo>
                    <a:pt x="660" y="95"/>
                    <a:pt x="660" y="92"/>
                    <a:pt x="664" y="89"/>
                  </a:cubicBezTo>
                  <a:cubicBezTo>
                    <a:pt x="665" y="87"/>
                    <a:pt x="666" y="84"/>
                    <a:pt x="667" y="79"/>
                  </a:cubicBezTo>
                  <a:cubicBezTo>
                    <a:pt x="659" y="82"/>
                    <a:pt x="653" y="84"/>
                    <a:pt x="647" y="87"/>
                  </a:cubicBezTo>
                  <a:cubicBezTo>
                    <a:pt x="643" y="88"/>
                    <a:pt x="636" y="87"/>
                    <a:pt x="633" y="84"/>
                  </a:cubicBezTo>
                  <a:cubicBezTo>
                    <a:pt x="630" y="81"/>
                    <a:pt x="630" y="75"/>
                    <a:pt x="634" y="71"/>
                  </a:cubicBezTo>
                  <a:cubicBezTo>
                    <a:pt x="641" y="63"/>
                    <a:pt x="643" y="53"/>
                    <a:pt x="645" y="43"/>
                  </a:cubicBezTo>
                  <a:cubicBezTo>
                    <a:pt x="642" y="39"/>
                    <a:pt x="638" y="35"/>
                    <a:pt x="635" y="31"/>
                  </a:cubicBezTo>
                  <a:cubicBezTo>
                    <a:pt x="622" y="33"/>
                    <a:pt x="622" y="33"/>
                    <a:pt x="619" y="24"/>
                  </a:cubicBezTo>
                  <a:cubicBezTo>
                    <a:pt x="611" y="19"/>
                    <a:pt x="600" y="23"/>
                    <a:pt x="595" y="13"/>
                  </a:cubicBezTo>
                  <a:cubicBezTo>
                    <a:pt x="592" y="14"/>
                    <a:pt x="590" y="15"/>
                    <a:pt x="589" y="17"/>
                  </a:cubicBezTo>
                  <a:cubicBezTo>
                    <a:pt x="578" y="26"/>
                    <a:pt x="569" y="25"/>
                    <a:pt x="561" y="12"/>
                  </a:cubicBezTo>
                  <a:cubicBezTo>
                    <a:pt x="559" y="8"/>
                    <a:pt x="557" y="6"/>
                    <a:pt x="553" y="8"/>
                  </a:cubicBezTo>
                  <a:cubicBezTo>
                    <a:pt x="548" y="11"/>
                    <a:pt x="544" y="9"/>
                    <a:pt x="541" y="5"/>
                  </a:cubicBezTo>
                  <a:cubicBezTo>
                    <a:pt x="540" y="3"/>
                    <a:pt x="538" y="2"/>
                    <a:pt x="535" y="0"/>
                  </a:cubicBezTo>
                  <a:cubicBezTo>
                    <a:pt x="530" y="12"/>
                    <a:pt x="526" y="24"/>
                    <a:pt x="522" y="36"/>
                  </a:cubicBezTo>
                  <a:cubicBezTo>
                    <a:pt x="524" y="37"/>
                    <a:pt x="527" y="38"/>
                    <a:pt x="529" y="40"/>
                  </a:cubicBezTo>
                  <a:cubicBezTo>
                    <a:pt x="532" y="38"/>
                    <a:pt x="535" y="37"/>
                    <a:pt x="538" y="36"/>
                  </a:cubicBezTo>
                  <a:cubicBezTo>
                    <a:pt x="545" y="35"/>
                    <a:pt x="548" y="38"/>
                    <a:pt x="547" y="45"/>
                  </a:cubicBezTo>
                  <a:cubicBezTo>
                    <a:pt x="547" y="47"/>
                    <a:pt x="545" y="49"/>
                    <a:pt x="544" y="51"/>
                  </a:cubicBezTo>
                  <a:cubicBezTo>
                    <a:pt x="544" y="53"/>
                    <a:pt x="543" y="55"/>
                    <a:pt x="543" y="57"/>
                  </a:cubicBezTo>
                  <a:cubicBezTo>
                    <a:pt x="552" y="59"/>
                    <a:pt x="559" y="61"/>
                    <a:pt x="567" y="63"/>
                  </a:cubicBezTo>
                  <a:cubicBezTo>
                    <a:pt x="574" y="65"/>
                    <a:pt x="578" y="75"/>
                    <a:pt x="575" y="80"/>
                  </a:cubicBezTo>
                  <a:cubicBezTo>
                    <a:pt x="573" y="84"/>
                    <a:pt x="570" y="88"/>
                    <a:pt x="570" y="93"/>
                  </a:cubicBezTo>
                  <a:cubicBezTo>
                    <a:pt x="570" y="95"/>
                    <a:pt x="566" y="97"/>
                    <a:pt x="564" y="97"/>
                  </a:cubicBezTo>
                  <a:cubicBezTo>
                    <a:pt x="556" y="100"/>
                    <a:pt x="548" y="101"/>
                    <a:pt x="541" y="104"/>
                  </a:cubicBezTo>
                  <a:cubicBezTo>
                    <a:pt x="533" y="106"/>
                    <a:pt x="526" y="106"/>
                    <a:pt x="521" y="100"/>
                  </a:cubicBezTo>
                  <a:cubicBezTo>
                    <a:pt x="516" y="103"/>
                    <a:pt x="511" y="103"/>
                    <a:pt x="509" y="109"/>
                  </a:cubicBezTo>
                  <a:cubicBezTo>
                    <a:pt x="506" y="122"/>
                    <a:pt x="496" y="126"/>
                    <a:pt x="484" y="128"/>
                  </a:cubicBezTo>
                  <a:cubicBezTo>
                    <a:pt x="481" y="128"/>
                    <a:pt x="478" y="130"/>
                    <a:pt x="475" y="131"/>
                  </a:cubicBezTo>
                  <a:cubicBezTo>
                    <a:pt x="470" y="133"/>
                    <a:pt x="466" y="136"/>
                    <a:pt x="461" y="138"/>
                  </a:cubicBezTo>
                  <a:cubicBezTo>
                    <a:pt x="456" y="141"/>
                    <a:pt x="449" y="141"/>
                    <a:pt x="446" y="148"/>
                  </a:cubicBezTo>
                  <a:cubicBezTo>
                    <a:pt x="446" y="150"/>
                    <a:pt x="442" y="151"/>
                    <a:pt x="440" y="151"/>
                  </a:cubicBezTo>
                  <a:cubicBezTo>
                    <a:pt x="436" y="152"/>
                    <a:pt x="432" y="150"/>
                    <a:pt x="429" y="153"/>
                  </a:cubicBezTo>
                  <a:cubicBezTo>
                    <a:pt x="428" y="154"/>
                    <a:pt x="426" y="154"/>
                    <a:pt x="425" y="153"/>
                  </a:cubicBezTo>
                  <a:cubicBezTo>
                    <a:pt x="419" y="152"/>
                    <a:pt x="414" y="149"/>
                    <a:pt x="409" y="147"/>
                  </a:cubicBezTo>
                  <a:cubicBezTo>
                    <a:pt x="405" y="148"/>
                    <a:pt x="401" y="150"/>
                    <a:pt x="399" y="153"/>
                  </a:cubicBezTo>
                  <a:cubicBezTo>
                    <a:pt x="399" y="154"/>
                    <a:pt x="398" y="154"/>
                    <a:pt x="398" y="155"/>
                  </a:cubicBezTo>
                  <a:cubicBezTo>
                    <a:pt x="395" y="161"/>
                    <a:pt x="390" y="164"/>
                    <a:pt x="383" y="163"/>
                  </a:cubicBezTo>
                  <a:cubicBezTo>
                    <a:pt x="381" y="163"/>
                    <a:pt x="379" y="163"/>
                    <a:pt x="378" y="163"/>
                  </a:cubicBezTo>
                  <a:cubicBezTo>
                    <a:pt x="374" y="168"/>
                    <a:pt x="372" y="173"/>
                    <a:pt x="377" y="178"/>
                  </a:cubicBezTo>
                  <a:cubicBezTo>
                    <a:pt x="378" y="180"/>
                    <a:pt x="378" y="183"/>
                    <a:pt x="377" y="185"/>
                  </a:cubicBezTo>
                  <a:cubicBezTo>
                    <a:pt x="376" y="191"/>
                    <a:pt x="370" y="192"/>
                    <a:pt x="366" y="194"/>
                  </a:cubicBezTo>
                  <a:cubicBezTo>
                    <a:pt x="364" y="195"/>
                    <a:pt x="361" y="195"/>
                    <a:pt x="361" y="196"/>
                  </a:cubicBezTo>
                  <a:cubicBezTo>
                    <a:pt x="358" y="200"/>
                    <a:pt x="355" y="203"/>
                    <a:pt x="351" y="202"/>
                  </a:cubicBezTo>
                  <a:cubicBezTo>
                    <a:pt x="347" y="202"/>
                    <a:pt x="343" y="201"/>
                    <a:pt x="339" y="199"/>
                  </a:cubicBezTo>
                  <a:cubicBezTo>
                    <a:pt x="332" y="196"/>
                    <a:pt x="325" y="196"/>
                    <a:pt x="318" y="197"/>
                  </a:cubicBezTo>
                  <a:cubicBezTo>
                    <a:pt x="314" y="198"/>
                    <a:pt x="310" y="199"/>
                    <a:pt x="304" y="200"/>
                  </a:cubicBezTo>
                  <a:cubicBezTo>
                    <a:pt x="305" y="200"/>
                    <a:pt x="304" y="200"/>
                    <a:pt x="304" y="201"/>
                  </a:cubicBezTo>
                  <a:cubicBezTo>
                    <a:pt x="299" y="208"/>
                    <a:pt x="296" y="208"/>
                    <a:pt x="289" y="205"/>
                  </a:cubicBezTo>
                  <a:cubicBezTo>
                    <a:pt x="288" y="204"/>
                    <a:pt x="287" y="202"/>
                    <a:pt x="286" y="201"/>
                  </a:cubicBezTo>
                  <a:cubicBezTo>
                    <a:pt x="281" y="195"/>
                    <a:pt x="275" y="196"/>
                    <a:pt x="270" y="203"/>
                  </a:cubicBezTo>
                  <a:cubicBezTo>
                    <a:pt x="268" y="206"/>
                    <a:pt x="266" y="207"/>
                    <a:pt x="263" y="208"/>
                  </a:cubicBezTo>
                  <a:cubicBezTo>
                    <a:pt x="258" y="209"/>
                    <a:pt x="254" y="209"/>
                    <a:pt x="249" y="208"/>
                  </a:cubicBezTo>
                  <a:cubicBezTo>
                    <a:pt x="243" y="207"/>
                    <a:pt x="237" y="205"/>
                    <a:pt x="232" y="212"/>
                  </a:cubicBezTo>
                  <a:cubicBezTo>
                    <a:pt x="238" y="222"/>
                    <a:pt x="238" y="233"/>
                    <a:pt x="227" y="238"/>
                  </a:cubicBezTo>
                  <a:cubicBezTo>
                    <a:pt x="230" y="249"/>
                    <a:pt x="230" y="250"/>
                    <a:pt x="220" y="256"/>
                  </a:cubicBezTo>
                  <a:cubicBezTo>
                    <a:pt x="218" y="257"/>
                    <a:pt x="216" y="259"/>
                    <a:pt x="215" y="260"/>
                  </a:cubicBezTo>
                  <a:cubicBezTo>
                    <a:pt x="210" y="266"/>
                    <a:pt x="206" y="271"/>
                    <a:pt x="202" y="276"/>
                  </a:cubicBezTo>
                  <a:cubicBezTo>
                    <a:pt x="195" y="273"/>
                    <a:pt x="189" y="271"/>
                    <a:pt x="184" y="269"/>
                  </a:cubicBezTo>
                  <a:cubicBezTo>
                    <a:pt x="180" y="267"/>
                    <a:pt x="177" y="265"/>
                    <a:pt x="176" y="260"/>
                  </a:cubicBezTo>
                  <a:cubicBezTo>
                    <a:pt x="176" y="257"/>
                    <a:pt x="174" y="254"/>
                    <a:pt x="172" y="252"/>
                  </a:cubicBezTo>
                  <a:cubicBezTo>
                    <a:pt x="170" y="258"/>
                    <a:pt x="167" y="262"/>
                    <a:pt x="162" y="265"/>
                  </a:cubicBezTo>
                  <a:cubicBezTo>
                    <a:pt x="157" y="268"/>
                    <a:pt x="153" y="270"/>
                    <a:pt x="149" y="273"/>
                  </a:cubicBezTo>
                  <a:cubicBezTo>
                    <a:pt x="148" y="287"/>
                    <a:pt x="148" y="287"/>
                    <a:pt x="135" y="290"/>
                  </a:cubicBezTo>
                  <a:cubicBezTo>
                    <a:pt x="134" y="290"/>
                    <a:pt x="132" y="291"/>
                    <a:pt x="130" y="291"/>
                  </a:cubicBezTo>
                  <a:cubicBezTo>
                    <a:pt x="129" y="289"/>
                    <a:pt x="127" y="286"/>
                    <a:pt x="126" y="284"/>
                  </a:cubicBezTo>
                  <a:cubicBezTo>
                    <a:pt x="123" y="280"/>
                    <a:pt x="121" y="279"/>
                    <a:pt x="118" y="282"/>
                  </a:cubicBezTo>
                  <a:cubicBezTo>
                    <a:pt x="113" y="287"/>
                    <a:pt x="110" y="293"/>
                    <a:pt x="110" y="299"/>
                  </a:cubicBezTo>
                  <a:cubicBezTo>
                    <a:pt x="110" y="301"/>
                    <a:pt x="110" y="303"/>
                    <a:pt x="110" y="304"/>
                  </a:cubicBezTo>
                  <a:cubicBezTo>
                    <a:pt x="107" y="310"/>
                    <a:pt x="104" y="317"/>
                    <a:pt x="100" y="322"/>
                  </a:cubicBezTo>
                  <a:cubicBezTo>
                    <a:pt x="98" y="325"/>
                    <a:pt x="97" y="327"/>
                    <a:pt x="96" y="330"/>
                  </a:cubicBezTo>
                  <a:cubicBezTo>
                    <a:pt x="96" y="332"/>
                    <a:pt x="95" y="334"/>
                    <a:pt x="93" y="334"/>
                  </a:cubicBezTo>
                  <a:cubicBezTo>
                    <a:pt x="83" y="334"/>
                    <a:pt x="74" y="333"/>
                    <a:pt x="64" y="329"/>
                  </a:cubicBezTo>
                  <a:cubicBezTo>
                    <a:pt x="55" y="337"/>
                    <a:pt x="44" y="336"/>
                    <a:pt x="33" y="332"/>
                  </a:cubicBezTo>
                  <a:cubicBezTo>
                    <a:pt x="27" y="342"/>
                    <a:pt x="26" y="347"/>
                    <a:pt x="27" y="358"/>
                  </a:cubicBezTo>
                  <a:cubicBezTo>
                    <a:pt x="27" y="361"/>
                    <a:pt x="26" y="366"/>
                    <a:pt x="24" y="368"/>
                  </a:cubicBezTo>
                  <a:cubicBezTo>
                    <a:pt x="15" y="374"/>
                    <a:pt x="12" y="387"/>
                    <a:pt x="0" y="388"/>
                  </a:cubicBezTo>
                  <a:cubicBezTo>
                    <a:pt x="3" y="392"/>
                    <a:pt x="6" y="394"/>
                    <a:pt x="11" y="39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27BBA8CC-63A3-4563-8198-7FB89F2A7C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826" y="1908176"/>
              <a:ext cx="1798638" cy="2662238"/>
            </a:xfrm>
            <a:custGeom>
              <a:avLst/>
              <a:gdLst>
                <a:gd name="T0" fmla="*/ 2147483646 w 483"/>
                <a:gd name="T1" fmla="*/ 2147483646 h 714"/>
                <a:gd name="T2" fmla="*/ 0 w 483"/>
                <a:gd name="T3" fmla="*/ 2147483646 h 714"/>
                <a:gd name="T4" fmla="*/ 2147483646 w 483"/>
                <a:gd name="T5" fmla="*/ 2147483646 h 714"/>
                <a:gd name="T6" fmla="*/ 2147483646 w 483"/>
                <a:gd name="T7" fmla="*/ 2147483646 h 714"/>
                <a:gd name="T8" fmla="*/ 2147483646 w 483"/>
                <a:gd name="T9" fmla="*/ 2147483646 h 714"/>
                <a:gd name="T10" fmla="*/ 2147483646 w 483"/>
                <a:gd name="T11" fmla="*/ 2147483646 h 714"/>
                <a:gd name="T12" fmla="*/ 2147483646 w 483"/>
                <a:gd name="T13" fmla="*/ 2147483646 h 714"/>
                <a:gd name="T14" fmla="*/ 2147483646 w 483"/>
                <a:gd name="T15" fmla="*/ 2147483646 h 714"/>
                <a:gd name="T16" fmla="*/ 2147483646 w 483"/>
                <a:gd name="T17" fmla="*/ 2147483646 h 714"/>
                <a:gd name="T18" fmla="*/ 2147483646 w 483"/>
                <a:gd name="T19" fmla="*/ 2147483646 h 714"/>
                <a:gd name="T20" fmla="*/ 2147483646 w 483"/>
                <a:gd name="T21" fmla="*/ 2147483646 h 714"/>
                <a:gd name="T22" fmla="*/ 2147483646 w 483"/>
                <a:gd name="T23" fmla="*/ 2147483646 h 714"/>
                <a:gd name="T24" fmla="*/ 2147483646 w 483"/>
                <a:gd name="T25" fmla="*/ 2147483646 h 714"/>
                <a:gd name="T26" fmla="*/ 2147483646 w 483"/>
                <a:gd name="T27" fmla="*/ 2147483646 h 714"/>
                <a:gd name="T28" fmla="*/ 2147483646 w 483"/>
                <a:gd name="T29" fmla="*/ 2147483646 h 714"/>
                <a:gd name="T30" fmla="*/ 2147483646 w 483"/>
                <a:gd name="T31" fmla="*/ 2147483646 h 714"/>
                <a:gd name="T32" fmla="*/ 2147483646 w 483"/>
                <a:gd name="T33" fmla="*/ 2147483646 h 714"/>
                <a:gd name="T34" fmla="*/ 2147483646 w 483"/>
                <a:gd name="T35" fmla="*/ 2147483646 h 714"/>
                <a:gd name="T36" fmla="*/ 2147483646 w 483"/>
                <a:gd name="T37" fmla="*/ 2147483646 h 714"/>
                <a:gd name="T38" fmla="*/ 2147483646 w 483"/>
                <a:gd name="T39" fmla="*/ 2147483646 h 714"/>
                <a:gd name="T40" fmla="*/ 2147483646 w 483"/>
                <a:gd name="T41" fmla="*/ 2147483646 h 714"/>
                <a:gd name="T42" fmla="*/ 2147483646 w 483"/>
                <a:gd name="T43" fmla="*/ 2147483646 h 714"/>
                <a:gd name="T44" fmla="*/ 2147483646 w 483"/>
                <a:gd name="T45" fmla="*/ 2147483646 h 714"/>
                <a:gd name="T46" fmla="*/ 2147483646 w 483"/>
                <a:gd name="T47" fmla="*/ 2147483646 h 714"/>
                <a:gd name="T48" fmla="*/ 2147483646 w 483"/>
                <a:gd name="T49" fmla="*/ 2147483646 h 714"/>
                <a:gd name="T50" fmla="*/ 2147483646 w 483"/>
                <a:gd name="T51" fmla="*/ 2147483646 h 714"/>
                <a:gd name="T52" fmla="*/ 2147483646 w 483"/>
                <a:gd name="T53" fmla="*/ 2147483646 h 714"/>
                <a:gd name="T54" fmla="*/ 2147483646 w 483"/>
                <a:gd name="T55" fmla="*/ 2147483646 h 714"/>
                <a:gd name="T56" fmla="*/ 2147483646 w 483"/>
                <a:gd name="T57" fmla="*/ 2147483646 h 714"/>
                <a:gd name="T58" fmla="*/ 2147483646 w 483"/>
                <a:gd name="T59" fmla="*/ 2147483646 h 714"/>
                <a:gd name="T60" fmla="*/ 2147483646 w 483"/>
                <a:gd name="T61" fmla="*/ 2147483646 h 714"/>
                <a:gd name="T62" fmla="*/ 2147483646 w 483"/>
                <a:gd name="T63" fmla="*/ 2147483646 h 714"/>
                <a:gd name="T64" fmla="*/ 2147483646 w 483"/>
                <a:gd name="T65" fmla="*/ 2147483646 h 714"/>
                <a:gd name="T66" fmla="*/ 2147483646 w 483"/>
                <a:gd name="T67" fmla="*/ 2147483646 h 714"/>
                <a:gd name="T68" fmla="*/ 2147483646 w 483"/>
                <a:gd name="T69" fmla="*/ 2147483646 h 714"/>
                <a:gd name="T70" fmla="*/ 2147483646 w 483"/>
                <a:gd name="T71" fmla="*/ 2147483646 h 714"/>
                <a:gd name="T72" fmla="*/ 2147483646 w 483"/>
                <a:gd name="T73" fmla="*/ 2147483646 h 714"/>
                <a:gd name="T74" fmla="*/ 2147483646 w 483"/>
                <a:gd name="T75" fmla="*/ 2147483646 h 714"/>
                <a:gd name="T76" fmla="*/ 2147483646 w 483"/>
                <a:gd name="T77" fmla="*/ 2147483646 h 714"/>
                <a:gd name="T78" fmla="*/ 2147483646 w 483"/>
                <a:gd name="T79" fmla="*/ 2147483646 h 714"/>
                <a:gd name="T80" fmla="*/ 2147483646 w 483"/>
                <a:gd name="T81" fmla="*/ 2147483646 h 714"/>
                <a:gd name="T82" fmla="*/ 2147483646 w 483"/>
                <a:gd name="T83" fmla="*/ 2147483646 h 714"/>
                <a:gd name="T84" fmla="*/ 2147483646 w 483"/>
                <a:gd name="T85" fmla="*/ 2147483646 h 714"/>
                <a:gd name="T86" fmla="*/ 2147483646 w 483"/>
                <a:gd name="T87" fmla="*/ 2147483646 h 714"/>
                <a:gd name="T88" fmla="*/ 2147483646 w 483"/>
                <a:gd name="T89" fmla="*/ 2147483646 h 714"/>
                <a:gd name="T90" fmla="*/ 2147483646 w 483"/>
                <a:gd name="T91" fmla="*/ 2147483646 h 714"/>
                <a:gd name="T92" fmla="*/ 2147483646 w 483"/>
                <a:gd name="T93" fmla="*/ 2147483646 h 714"/>
                <a:gd name="T94" fmla="*/ 2147483646 w 483"/>
                <a:gd name="T95" fmla="*/ 2147483646 h 714"/>
                <a:gd name="T96" fmla="*/ 2147483646 w 483"/>
                <a:gd name="T97" fmla="*/ 2147483646 h 714"/>
                <a:gd name="T98" fmla="*/ 2147483646 w 483"/>
                <a:gd name="T99" fmla="*/ 2147483646 h 71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83" h="714">
                  <a:moveTo>
                    <a:pt x="36" y="210"/>
                  </a:moveTo>
                  <a:cubicBezTo>
                    <a:pt x="38" y="214"/>
                    <a:pt x="40" y="218"/>
                    <a:pt x="43" y="222"/>
                  </a:cubicBezTo>
                  <a:cubicBezTo>
                    <a:pt x="40" y="225"/>
                    <a:pt x="37" y="228"/>
                    <a:pt x="33" y="231"/>
                  </a:cubicBezTo>
                  <a:cubicBezTo>
                    <a:pt x="41" y="240"/>
                    <a:pt x="41" y="249"/>
                    <a:pt x="35" y="259"/>
                  </a:cubicBezTo>
                  <a:cubicBezTo>
                    <a:pt x="29" y="259"/>
                    <a:pt x="25" y="263"/>
                    <a:pt x="21" y="269"/>
                  </a:cubicBezTo>
                  <a:cubicBezTo>
                    <a:pt x="20" y="272"/>
                    <a:pt x="17" y="276"/>
                    <a:pt x="15" y="279"/>
                  </a:cubicBezTo>
                  <a:cubicBezTo>
                    <a:pt x="13" y="282"/>
                    <a:pt x="10" y="283"/>
                    <a:pt x="7" y="280"/>
                  </a:cubicBezTo>
                  <a:cubicBezTo>
                    <a:pt x="5" y="278"/>
                    <a:pt x="3" y="277"/>
                    <a:pt x="0" y="279"/>
                  </a:cubicBezTo>
                  <a:cubicBezTo>
                    <a:pt x="1" y="281"/>
                    <a:pt x="2" y="282"/>
                    <a:pt x="3" y="283"/>
                  </a:cubicBezTo>
                  <a:cubicBezTo>
                    <a:pt x="6" y="289"/>
                    <a:pt x="10" y="294"/>
                    <a:pt x="8" y="302"/>
                  </a:cubicBezTo>
                  <a:cubicBezTo>
                    <a:pt x="8" y="305"/>
                    <a:pt x="10" y="310"/>
                    <a:pt x="12" y="313"/>
                  </a:cubicBezTo>
                  <a:cubicBezTo>
                    <a:pt x="16" y="318"/>
                    <a:pt x="19" y="324"/>
                    <a:pt x="18" y="329"/>
                  </a:cubicBezTo>
                  <a:cubicBezTo>
                    <a:pt x="17" y="338"/>
                    <a:pt x="17" y="346"/>
                    <a:pt x="24" y="353"/>
                  </a:cubicBezTo>
                  <a:cubicBezTo>
                    <a:pt x="22" y="356"/>
                    <a:pt x="21" y="358"/>
                    <a:pt x="19" y="359"/>
                  </a:cubicBezTo>
                  <a:cubicBezTo>
                    <a:pt x="17" y="361"/>
                    <a:pt x="14" y="362"/>
                    <a:pt x="12" y="364"/>
                  </a:cubicBezTo>
                  <a:cubicBezTo>
                    <a:pt x="11" y="371"/>
                    <a:pt x="11" y="378"/>
                    <a:pt x="17" y="383"/>
                  </a:cubicBezTo>
                  <a:cubicBezTo>
                    <a:pt x="19" y="385"/>
                    <a:pt x="20" y="388"/>
                    <a:pt x="20" y="391"/>
                  </a:cubicBezTo>
                  <a:cubicBezTo>
                    <a:pt x="19" y="400"/>
                    <a:pt x="25" y="406"/>
                    <a:pt x="31" y="409"/>
                  </a:cubicBezTo>
                  <a:cubicBezTo>
                    <a:pt x="38" y="413"/>
                    <a:pt x="40" y="417"/>
                    <a:pt x="37" y="424"/>
                  </a:cubicBezTo>
                  <a:cubicBezTo>
                    <a:pt x="41" y="427"/>
                    <a:pt x="46" y="430"/>
                    <a:pt x="42" y="437"/>
                  </a:cubicBezTo>
                  <a:cubicBezTo>
                    <a:pt x="44" y="437"/>
                    <a:pt x="45" y="437"/>
                    <a:pt x="46" y="437"/>
                  </a:cubicBezTo>
                  <a:cubicBezTo>
                    <a:pt x="51" y="439"/>
                    <a:pt x="56" y="442"/>
                    <a:pt x="57" y="447"/>
                  </a:cubicBezTo>
                  <a:cubicBezTo>
                    <a:pt x="58" y="453"/>
                    <a:pt x="57" y="458"/>
                    <a:pt x="57" y="464"/>
                  </a:cubicBezTo>
                  <a:cubicBezTo>
                    <a:pt x="58" y="474"/>
                    <a:pt x="53" y="481"/>
                    <a:pt x="45" y="486"/>
                  </a:cubicBezTo>
                  <a:cubicBezTo>
                    <a:pt x="43" y="488"/>
                    <a:pt x="42" y="491"/>
                    <a:pt x="42" y="493"/>
                  </a:cubicBezTo>
                  <a:cubicBezTo>
                    <a:pt x="40" y="498"/>
                    <a:pt x="43" y="501"/>
                    <a:pt x="46" y="504"/>
                  </a:cubicBezTo>
                  <a:cubicBezTo>
                    <a:pt x="49" y="507"/>
                    <a:pt x="49" y="509"/>
                    <a:pt x="45" y="512"/>
                  </a:cubicBezTo>
                  <a:cubicBezTo>
                    <a:pt x="43" y="513"/>
                    <a:pt x="43" y="516"/>
                    <a:pt x="42" y="518"/>
                  </a:cubicBezTo>
                  <a:cubicBezTo>
                    <a:pt x="41" y="522"/>
                    <a:pt x="43" y="525"/>
                    <a:pt x="39" y="528"/>
                  </a:cubicBezTo>
                  <a:cubicBezTo>
                    <a:pt x="39" y="528"/>
                    <a:pt x="39" y="531"/>
                    <a:pt x="39" y="532"/>
                  </a:cubicBezTo>
                  <a:cubicBezTo>
                    <a:pt x="41" y="535"/>
                    <a:pt x="41" y="539"/>
                    <a:pt x="38" y="541"/>
                  </a:cubicBezTo>
                  <a:cubicBezTo>
                    <a:pt x="35" y="542"/>
                    <a:pt x="31" y="543"/>
                    <a:pt x="27" y="542"/>
                  </a:cubicBezTo>
                  <a:cubicBezTo>
                    <a:pt x="25" y="542"/>
                    <a:pt x="23" y="541"/>
                    <a:pt x="20" y="540"/>
                  </a:cubicBezTo>
                  <a:cubicBezTo>
                    <a:pt x="20" y="545"/>
                    <a:pt x="20" y="549"/>
                    <a:pt x="20" y="554"/>
                  </a:cubicBezTo>
                  <a:cubicBezTo>
                    <a:pt x="30" y="554"/>
                    <a:pt x="37" y="561"/>
                    <a:pt x="46" y="559"/>
                  </a:cubicBezTo>
                  <a:cubicBezTo>
                    <a:pt x="49" y="558"/>
                    <a:pt x="53" y="559"/>
                    <a:pt x="53" y="563"/>
                  </a:cubicBezTo>
                  <a:cubicBezTo>
                    <a:pt x="54" y="568"/>
                    <a:pt x="50" y="569"/>
                    <a:pt x="46" y="570"/>
                  </a:cubicBezTo>
                  <a:cubicBezTo>
                    <a:pt x="45" y="570"/>
                    <a:pt x="44" y="570"/>
                    <a:pt x="45" y="570"/>
                  </a:cubicBezTo>
                  <a:cubicBezTo>
                    <a:pt x="43" y="574"/>
                    <a:pt x="42" y="577"/>
                    <a:pt x="40" y="580"/>
                  </a:cubicBezTo>
                  <a:cubicBezTo>
                    <a:pt x="39" y="583"/>
                    <a:pt x="36" y="585"/>
                    <a:pt x="37" y="587"/>
                  </a:cubicBezTo>
                  <a:cubicBezTo>
                    <a:pt x="41" y="595"/>
                    <a:pt x="36" y="607"/>
                    <a:pt x="48" y="612"/>
                  </a:cubicBezTo>
                  <a:cubicBezTo>
                    <a:pt x="48" y="612"/>
                    <a:pt x="49" y="613"/>
                    <a:pt x="49" y="614"/>
                  </a:cubicBezTo>
                  <a:cubicBezTo>
                    <a:pt x="56" y="626"/>
                    <a:pt x="56" y="628"/>
                    <a:pt x="42" y="634"/>
                  </a:cubicBezTo>
                  <a:cubicBezTo>
                    <a:pt x="46" y="642"/>
                    <a:pt x="54" y="646"/>
                    <a:pt x="60" y="650"/>
                  </a:cubicBezTo>
                  <a:cubicBezTo>
                    <a:pt x="73" y="645"/>
                    <a:pt x="72" y="633"/>
                    <a:pt x="76" y="625"/>
                  </a:cubicBezTo>
                  <a:cubicBezTo>
                    <a:pt x="75" y="621"/>
                    <a:pt x="74" y="618"/>
                    <a:pt x="72" y="616"/>
                  </a:cubicBezTo>
                  <a:cubicBezTo>
                    <a:pt x="71" y="613"/>
                    <a:pt x="70" y="610"/>
                    <a:pt x="68" y="609"/>
                  </a:cubicBezTo>
                  <a:cubicBezTo>
                    <a:pt x="63" y="606"/>
                    <a:pt x="61" y="601"/>
                    <a:pt x="58" y="597"/>
                  </a:cubicBezTo>
                  <a:cubicBezTo>
                    <a:pt x="62" y="590"/>
                    <a:pt x="68" y="587"/>
                    <a:pt x="74" y="584"/>
                  </a:cubicBezTo>
                  <a:cubicBezTo>
                    <a:pt x="85" y="578"/>
                    <a:pt x="97" y="581"/>
                    <a:pt x="103" y="591"/>
                  </a:cubicBezTo>
                  <a:cubicBezTo>
                    <a:pt x="106" y="596"/>
                    <a:pt x="109" y="600"/>
                    <a:pt x="113" y="604"/>
                  </a:cubicBezTo>
                  <a:cubicBezTo>
                    <a:pt x="116" y="606"/>
                    <a:pt x="117" y="610"/>
                    <a:pt x="118" y="615"/>
                  </a:cubicBezTo>
                  <a:cubicBezTo>
                    <a:pt x="118" y="620"/>
                    <a:pt x="119" y="626"/>
                    <a:pt x="126" y="628"/>
                  </a:cubicBezTo>
                  <a:cubicBezTo>
                    <a:pt x="128" y="629"/>
                    <a:pt x="128" y="633"/>
                    <a:pt x="130" y="635"/>
                  </a:cubicBezTo>
                  <a:cubicBezTo>
                    <a:pt x="131" y="636"/>
                    <a:pt x="131" y="638"/>
                    <a:pt x="132" y="639"/>
                  </a:cubicBezTo>
                  <a:cubicBezTo>
                    <a:pt x="133" y="639"/>
                    <a:pt x="134" y="638"/>
                    <a:pt x="135" y="638"/>
                  </a:cubicBezTo>
                  <a:cubicBezTo>
                    <a:pt x="140" y="633"/>
                    <a:pt x="142" y="634"/>
                    <a:pt x="146" y="640"/>
                  </a:cubicBezTo>
                  <a:cubicBezTo>
                    <a:pt x="150" y="646"/>
                    <a:pt x="148" y="653"/>
                    <a:pt x="146" y="659"/>
                  </a:cubicBezTo>
                  <a:cubicBezTo>
                    <a:pt x="144" y="666"/>
                    <a:pt x="144" y="669"/>
                    <a:pt x="150" y="672"/>
                  </a:cubicBezTo>
                  <a:cubicBezTo>
                    <a:pt x="153" y="674"/>
                    <a:pt x="156" y="675"/>
                    <a:pt x="159" y="675"/>
                  </a:cubicBezTo>
                  <a:cubicBezTo>
                    <a:pt x="169" y="675"/>
                    <a:pt x="173" y="683"/>
                    <a:pt x="180" y="687"/>
                  </a:cubicBezTo>
                  <a:cubicBezTo>
                    <a:pt x="181" y="688"/>
                    <a:pt x="182" y="690"/>
                    <a:pt x="182" y="691"/>
                  </a:cubicBezTo>
                  <a:cubicBezTo>
                    <a:pt x="181" y="700"/>
                    <a:pt x="185" y="706"/>
                    <a:pt x="189" y="714"/>
                  </a:cubicBezTo>
                  <a:cubicBezTo>
                    <a:pt x="191" y="712"/>
                    <a:pt x="193" y="710"/>
                    <a:pt x="194" y="708"/>
                  </a:cubicBezTo>
                  <a:cubicBezTo>
                    <a:pt x="197" y="703"/>
                    <a:pt x="200" y="702"/>
                    <a:pt x="206" y="703"/>
                  </a:cubicBezTo>
                  <a:cubicBezTo>
                    <a:pt x="211" y="704"/>
                    <a:pt x="219" y="704"/>
                    <a:pt x="223" y="699"/>
                  </a:cubicBezTo>
                  <a:cubicBezTo>
                    <a:pt x="223" y="699"/>
                    <a:pt x="223" y="699"/>
                    <a:pt x="223" y="699"/>
                  </a:cubicBezTo>
                  <a:cubicBezTo>
                    <a:pt x="224" y="699"/>
                    <a:pt x="225" y="699"/>
                    <a:pt x="225" y="699"/>
                  </a:cubicBezTo>
                  <a:cubicBezTo>
                    <a:pt x="227" y="700"/>
                    <a:pt x="230" y="701"/>
                    <a:pt x="233" y="702"/>
                  </a:cubicBezTo>
                  <a:cubicBezTo>
                    <a:pt x="234" y="701"/>
                    <a:pt x="236" y="699"/>
                    <a:pt x="237" y="698"/>
                  </a:cubicBezTo>
                  <a:cubicBezTo>
                    <a:pt x="243" y="688"/>
                    <a:pt x="248" y="677"/>
                    <a:pt x="258" y="672"/>
                  </a:cubicBezTo>
                  <a:cubicBezTo>
                    <a:pt x="256" y="666"/>
                    <a:pt x="254" y="661"/>
                    <a:pt x="252" y="655"/>
                  </a:cubicBezTo>
                  <a:cubicBezTo>
                    <a:pt x="249" y="648"/>
                    <a:pt x="254" y="643"/>
                    <a:pt x="258" y="638"/>
                  </a:cubicBezTo>
                  <a:cubicBezTo>
                    <a:pt x="258" y="638"/>
                    <a:pt x="258" y="636"/>
                    <a:pt x="259" y="636"/>
                  </a:cubicBezTo>
                  <a:cubicBezTo>
                    <a:pt x="260" y="634"/>
                    <a:pt x="262" y="632"/>
                    <a:pt x="263" y="631"/>
                  </a:cubicBezTo>
                  <a:cubicBezTo>
                    <a:pt x="271" y="626"/>
                    <a:pt x="275" y="632"/>
                    <a:pt x="280" y="635"/>
                  </a:cubicBezTo>
                  <a:cubicBezTo>
                    <a:pt x="279" y="638"/>
                    <a:pt x="278" y="640"/>
                    <a:pt x="277" y="643"/>
                  </a:cubicBezTo>
                  <a:cubicBezTo>
                    <a:pt x="285" y="643"/>
                    <a:pt x="290" y="649"/>
                    <a:pt x="298" y="648"/>
                  </a:cubicBezTo>
                  <a:cubicBezTo>
                    <a:pt x="301" y="647"/>
                    <a:pt x="305" y="650"/>
                    <a:pt x="308" y="652"/>
                  </a:cubicBezTo>
                  <a:cubicBezTo>
                    <a:pt x="311" y="654"/>
                    <a:pt x="312" y="656"/>
                    <a:pt x="315" y="658"/>
                  </a:cubicBezTo>
                  <a:cubicBezTo>
                    <a:pt x="318" y="654"/>
                    <a:pt x="321" y="651"/>
                    <a:pt x="324" y="648"/>
                  </a:cubicBezTo>
                  <a:cubicBezTo>
                    <a:pt x="322" y="643"/>
                    <a:pt x="321" y="639"/>
                    <a:pt x="320" y="635"/>
                  </a:cubicBezTo>
                  <a:cubicBezTo>
                    <a:pt x="330" y="633"/>
                    <a:pt x="340" y="631"/>
                    <a:pt x="349" y="630"/>
                  </a:cubicBezTo>
                  <a:cubicBezTo>
                    <a:pt x="353" y="629"/>
                    <a:pt x="357" y="629"/>
                    <a:pt x="360" y="631"/>
                  </a:cubicBezTo>
                  <a:cubicBezTo>
                    <a:pt x="370" y="634"/>
                    <a:pt x="370" y="635"/>
                    <a:pt x="377" y="625"/>
                  </a:cubicBezTo>
                  <a:cubicBezTo>
                    <a:pt x="374" y="622"/>
                    <a:pt x="371" y="618"/>
                    <a:pt x="368" y="614"/>
                  </a:cubicBezTo>
                  <a:cubicBezTo>
                    <a:pt x="365" y="609"/>
                    <a:pt x="366" y="604"/>
                    <a:pt x="372" y="603"/>
                  </a:cubicBezTo>
                  <a:cubicBezTo>
                    <a:pt x="376" y="602"/>
                    <a:pt x="380" y="601"/>
                    <a:pt x="385" y="601"/>
                  </a:cubicBezTo>
                  <a:cubicBezTo>
                    <a:pt x="389" y="594"/>
                    <a:pt x="395" y="591"/>
                    <a:pt x="400" y="594"/>
                  </a:cubicBezTo>
                  <a:cubicBezTo>
                    <a:pt x="404" y="596"/>
                    <a:pt x="409" y="600"/>
                    <a:pt x="411" y="604"/>
                  </a:cubicBezTo>
                  <a:cubicBezTo>
                    <a:pt x="414" y="609"/>
                    <a:pt x="417" y="610"/>
                    <a:pt x="421" y="608"/>
                  </a:cubicBezTo>
                  <a:cubicBezTo>
                    <a:pt x="425" y="607"/>
                    <a:pt x="431" y="606"/>
                    <a:pt x="430" y="599"/>
                  </a:cubicBezTo>
                  <a:cubicBezTo>
                    <a:pt x="429" y="598"/>
                    <a:pt x="431" y="596"/>
                    <a:pt x="432" y="594"/>
                  </a:cubicBezTo>
                  <a:cubicBezTo>
                    <a:pt x="433" y="592"/>
                    <a:pt x="435" y="591"/>
                    <a:pt x="436" y="589"/>
                  </a:cubicBezTo>
                  <a:cubicBezTo>
                    <a:pt x="436" y="588"/>
                    <a:pt x="436" y="587"/>
                    <a:pt x="435" y="587"/>
                  </a:cubicBezTo>
                  <a:cubicBezTo>
                    <a:pt x="431" y="580"/>
                    <a:pt x="431" y="579"/>
                    <a:pt x="438" y="576"/>
                  </a:cubicBezTo>
                  <a:cubicBezTo>
                    <a:pt x="439" y="575"/>
                    <a:pt x="442" y="574"/>
                    <a:pt x="442" y="573"/>
                  </a:cubicBezTo>
                  <a:cubicBezTo>
                    <a:pt x="443" y="568"/>
                    <a:pt x="447" y="567"/>
                    <a:pt x="453" y="567"/>
                  </a:cubicBezTo>
                  <a:cubicBezTo>
                    <a:pt x="453" y="562"/>
                    <a:pt x="453" y="558"/>
                    <a:pt x="454" y="553"/>
                  </a:cubicBezTo>
                  <a:cubicBezTo>
                    <a:pt x="457" y="554"/>
                    <a:pt x="460" y="554"/>
                    <a:pt x="462" y="555"/>
                  </a:cubicBezTo>
                  <a:cubicBezTo>
                    <a:pt x="466" y="556"/>
                    <a:pt x="469" y="557"/>
                    <a:pt x="472" y="558"/>
                  </a:cubicBezTo>
                  <a:cubicBezTo>
                    <a:pt x="477" y="559"/>
                    <a:pt x="483" y="554"/>
                    <a:pt x="482" y="549"/>
                  </a:cubicBezTo>
                  <a:cubicBezTo>
                    <a:pt x="481" y="545"/>
                    <a:pt x="480" y="539"/>
                    <a:pt x="475" y="534"/>
                  </a:cubicBezTo>
                  <a:cubicBezTo>
                    <a:pt x="472" y="539"/>
                    <a:pt x="469" y="543"/>
                    <a:pt x="467" y="546"/>
                  </a:cubicBezTo>
                  <a:cubicBezTo>
                    <a:pt x="458" y="546"/>
                    <a:pt x="458" y="537"/>
                    <a:pt x="454" y="533"/>
                  </a:cubicBezTo>
                  <a:cubicBezTo>
                    <a:pt x="453" y="532"/>
                    <a:pt x="456" y="527"/>
                    <a:pt x="458" y="522"/>
                  </a:cubicBezTo>
                  <a:cubicBezTo>
                    <a:pt x="451" y="511"/>
                    <a:pt x="444" y="498"/>
                    <a:pt x="429" y="494"/>
                  </a:cubicBezTo>
                  <a:cubicBezTo>
                    <a:pt x="427" y="493"/>
                    <a:pt x="426" y="490"/>
                    <a:pt x="425" y="488"/>
                  </a:cubicBezTo>
                  <a:cubicBezTo>
                    <a:pt x="422" y="483"/>
                    <a:pt x="419" y="477"/>
                    <a:pt x="415" y="470"/>
                  </a:cubicBezTo>
                  <a:cubicBezTo>
                    <a:pt x="409" y="477"/>
                    <a:pt x="404" y="478"/>
                    <a:pt x="398" y="472"/>
                  </a:cubicBezTo>
                  <a:cubicBezTo>
                    <a:pt x="398" y="471"/>
                    <a:pt x="397" y="471"/>
                    <a:pt x="396" y="470"/>
                  </a:cubicBezTo>
                  <a:cubicBezTo>
                    <a:pt x="390" y="469"/>
                    <a:pt x="387" y="465"/>
                    <a:pt x="387" y="459"/>
                  </a:cubicBezTo>
                  <a:cubicBezTo>
                    <a:pt x="387" y="457"/>
                    <a:pt x="387" y="455"/>
                    <a:pt x="386" y="453"/>
                  </a:cubicBezTo>
                  <a:cubicBezTo>
                    <a:pt x="384" y="449"/>
                    <a:pt x="384" y="445"/>
                    <a:pt x="386" y="441"/>
                  </a:cubicBezTo>
                  <a:cubicBezTo>
                    <a:pt x="387" y="439"/>
                    <a:pt x="387" y="437"/>
                    <a:pt x="388" y="435"/>
                  </a:cubicBezTo>
                  <a:cubicBezTo>
                    <a:pt x="385" y="433"/>
                    <a:pt x="383" y="431"/>
                    <a:pt x="381" y="430"/>
                  </a:cubicBezTo>
                  <a:cubicBezTo>
                    <a:pt x="380" y="429"/>
                    <a:pt x="378" y="429"/>
                    <a:pt x="377" y="428"/>
                  </a:cubicBezTo>
                  <a:cubicBezTo>
                    <a:pt x="371" y="424"/>
                    <a:pt x="368" y="425"/>
                    <a:pt x="363" y="429"/>
                  </a:cubicBezTo>
                  <a:cubicBezTo>
                    <a:pt x="355" y="436"/>
                    <a:pt x="348" y="435"/>
                    <a:pt x="342" y="427"/>
                  </a:cubicBezTo>
                  <a:cubicBezTo>
                    <a:pt x="339" y="424"/>
                    <a:pt x="338" y="420"/>
                    <a:pt x="332" y="420"/>
                  </a:cubicBezTo>
                  <a:cubicBezTo>
                    <a:pt x="330" y="423"/>
                    <a:pt x="329" y="425"/>
                    <a:pt x="327" y="427"/>
                  </a:cubicBezTo>
                  <a:cubicBezTo>
                    <a:pt x="325" y="431"/>
                    <a:pt x="323" y="432"/>
                    <a:pt x="319" y="430"/>
                  </a:cubicBezTo>
                  <a:cubicBezTo>
                    <a:pt x="316" y="429"/>
                    <a:pt x="312" y="427"/>
                    <a:pt x="309" y="425"/>
                  </a:cubicBezTo>
                  <a:cubicBezTo>
                    <a:pt x="303" y="420"/>
                    <a:pt x="296" y="418"/>
                    <a:pt x="288" y="422"/>
                  </a:cubicBezTo>
                  <a:cubicBezTo>
                    <a:pt x="287" y="423"/>
                    <a:pt x="284" y="423"/>
                    <a:pt x="283" y="424"/>
                  </a:cubicBezTo>
                  <a:cubicBezTo>
                    <a:pt x="277" y="420"/>
                    <a:pt x="274" y="415"/>
                    <a:pt x="273" y="409"/>
                  </a:cubicBezTo>
                  <a:cubicBezTo>
                    <a:pt x="272" y="407"/>
                    <a:pt x="272" y="405"/>
                    <a:pt x="271" y="404"/>
                  </a:cubicBezTo>
                  <a:cubicBezTo>
                    <a:pt x="266" y="400"/>
                    <a:pt x="261" y="395"/>
                    <a:pt x="255" y="389"/>
                  </a:cubicBezTo>
                  <a:cubicBezTo>
                    <a:pt x="251" y="392"/>
                    <a:pt x="247" y="394"/>
                    <a:pt x="242" y="397"/>
                  </a:cubicBezTo>
                  <a:cubicBezTo>
                    <a:pt x="240" y="395"/>
                    <a:pt x="238" y="392"/>
                    <a:pt x="235" y="392"/>
                  </a:cubicBezTo>
                  <a:cubicBezTo>
                    <a:pt x="230" y="393"/>
                    <a:pt x="226" y="389"/>
                    <a:pt x="221" y="387"/>
                  </a:cubicBezTo>
                  <a:cubicBezTo>
                    <a:pt x="216" y="385"/>
                    <a:pt x="211" y="381"/>
                    <a:pt x="204" y="385"/>
                  </a:cubicBezTo>
                  <a:cubicBezTo>
                    <a:pt x="198" y="388"/>
                    <a:pt x="193" y="382"/>
                    <a:pt x="193" y="376"/>
                  </a:cubicBezTo>
                  <a:cubicBezTo>
                    <a:pt x="194" y="373"/>
                    <a:pt x="194" y="371"/>
                    <a:pt x="195" y="367"/>
                  </a:cubicBezTo>
                  <a:cubicBezTo>
                    <a:pt x="191" y="369"/>
                    <a:pt x="189" y="370"/>
                    <a:pt x="186" y="372"/>
                  </a:cubicBezTo>
                  <a:cubicBezTo>
                    <a:pt x="181" y="365"/>
                    <a:pt x="176" y="359"/>
                    <a:pt x="172" y="352"/>
                  </a:cubicBezTo>
                  <a:cubicBezTo>
                    <a:pt x="165" y="343"/>
                    <a:pt x="165" y="343"/>
                    <a:pt x="172" y="335"/>
                  </a:cubicBezTo>
                  <a:cubicBezTo>
                    <a:pt x="174" y="332"/>
                    <a:pt x="176" y="330"/>
                    <a:pt x="174" y="325"/>
                  </a:cubicBezTo>
                  <a:cubicBezTo>
                    <a:pt x="171" y="322"/>
                    <a:pt x="172" y="317"/>
                    <a:pt x="176" y="315"/>
                  </a:cubicBezTo>
                  <a:cubicBezTo>
                    <a:pt x="178" y="313"/>
                    <a:pt x="179" y="311"/>
                    <a:pt x="181" y="310"/>
                  </a:cubicBezTo>
                  <a:cubicBezTo>
                    <a:pt x="188" y="302"/>
                    <a:pt x="188" y="299"/>
                    <a:pt x="179" y="292"/>
                  </a:cubicBezTo>
                  <a:cubicBezTo>
                    <a:pt x="175" y="289"/>
                    <a:pt x="170" y="287"/>
                    <a:pt x="169" y="279"/>
                  </a:cubicBezTo>
                  <a:cubicBezTo>
                    <a:pt x="170" y="278"/>
                    <a:pt x="173" y="276"/>
                    <a:pt x="175" y="275"/>
                  </a:cubicBezTo>
                  <a:cubicBezTo>
                    <a:pt x="170" y="262"/>
                    <a:pt x="178" y="254"/>
                    <a:pt x="185" y="247"/>
                  </a:cubicBezTo>
                  <a:cubicBezTo>
                    <a:pt x="199" y="232"/>
                    <a:pt x="200" y="231"/>
                    <a:pt x="194" y="212"/>
                  </a:cubicBezTo>
                  <a:cubicBezTo>
                    <a:pt x="194" y="211"/>
                    <a:pt x="194" y="211"/>
                    <a:pt x="194" y="211"/>
                  </a:cubicBezTo>
                  <a:cubicBezTo>
                    <a:pt x="193" y="207"/>
                    <a:pt x="193" y="203"/>
                    <a:pt x="196" y="201"/>
                  </a:cubicBezTo>
                  <a:cubicBezTo>
                    <a:pt x="203" y="198"/>
                    <a:pt x="202" y="192"/>
                    <a:pt x="201" y="186"/>
                  </a:cubicBezTo>
                  <a:cubicBezTo>
                    <a:pt x="199" y="183"/>
                    <a:pt x="199" y="179"/>
                    <a:pt x="203" y="177"/>
                  </a:cubicBezTo>
                  <a:cubicBezTo>
                    <a:pt x="212" y="172"/>
                    <a:pt x="215" y="160"/>
                    <a:pt x="224" y="155"/>
                  </a:cubicBezTo>
                  <a:cubicBezTo>
                    <a:pt x="227" y="147"/>
                    <a:pt x="233" y="146"/>
                    <a:pt x="240" y="148"/>
                  </a:cubicBezTo>
                  <a:cubicBezTo>
                    <a:pt x="244" y="142"/>
                    <a:pt x="248" y="137"/>
                    <a:pt x="251" y="132"/>
                  </a:cubicBezTo>
                  <a:cubicBezTo>
                    <a:pt x="255" y="124"/>
                    <a:pt x="257" y="124"/>
                    <a:pt x="262" y="130"/>
                  </a:cubicBezTo>
                  <a:cubicBezTo>
                    <a:pt x="264" y="133"/>
                    <a:pt x="267" y="134"/>
                    <a:pt x="271" y="133"/>
                  </a:cubicBezTo>
                  <a:cubicBezTo>
                    <a:pt x="271" y="128"/>
                    <a:pt x="271" y="123"/>
                    <a:pt x="272" y="118"/>
                  </a:cubicBezTo>
                  <a:cubicBezTo>
                    <a:pt x="272" y="112"/>
                    <a:pt x="272" y="107"/>
                    <a:pt x="272" y="103"/>
                  </a:cubicBezTo>
                  <a:cubicBezTo>
                    <a:pt x="268" y="101"/>
                    <a:pt x="265" y="100"/>
                    <a:pt x="263" y="98"/>
                  </a:cubicBezTo>
                  <a:cubicBezTo>
                    <a:pt x="260" y="95"/>
                    <a:pt x="257" y="95"/>
                    <a:pt x="254" y="97"/>
                  </a:cubicBezTo>
                  <a:cubicBezTo>
                    <a:pt x="254" y="98"/>
                    <a:pt x="253" y="100"/>
                    <a:pt x="253" y="101"/>
                  </a:cubicBezTo>
                  <a:cubicBezTo>
                    <a:pt x="254" y="105"/>
                    <a:pt x="251" y="107"/>
                    <a:pt x="247" y="108"/>
                  </a:cubicBezTo>
                  <a:cubicBezTo>
                    <a:pt x="244" y="109"/>
                    <a:pt x="241" y="106"/>
                    <a:pt x="240" y="103"/>
                  </a:cubicBezTo>
                  <a:cubicBezTo>
                    <a:pt x="238" y="98"/>
                    <a:pt x="235" y="92"/>
                    <a:pt x="238" y="86"/>
                  </a:cubicBezTo>
                  <a:cubicBezTo>
                    <a:pt x="239" y="84"/>
                    <a:pt x="239" y="81"/>
                    <a:pt x="240" y="79"/>
                  </a:cubicBezTo>
                  <a:cubicBezTo>
                    <a:pt x="237" y="76"/>
                    <a:pt x="236" y="74"/>
                    <a:pt x="234" y="71"/>
                  </a:cubicBezTo>
                  <a:cubicBezTo>
                    <a:pt x="230" y="72"/>
                    <a:pt x="227" y="74"/>
                    <a:pt x="224" y="74"/>
                  </a:cubicBezTo>
                  <a:cubicBezTo>
                    <a:pt x="220" y="74"/>
                    <a:pt x="215" y="74"/>
                    <a:pt x="211" y="72"/>
                  </a:cubicBezTo>
                  <a:cubicBezTo>
                    <a:pt x="205" y="69"/>
                    <a:pt x="201" y="65"/>
                    <a:pt x="196" y="61"/>
                  </a:cubicBezTo>
                  <a:cubicBezTo>
                    <a:pt x="187" y="54"/>
                    <a:pt x="178" y="47"/>
                    <a:pt x="179" y="33"/>
                  </a:cubicBezTo>
                  <a:cubicBezTo>
                    <a:pt x="168" y="40"/>
                    <a:pt x="159" y="40"/>
                    <a:pt x="151" y="31"/>
                  </a:cubicBezTo>
                  <a:cubicBezTo>
                    <a:pt x="151" y="30"/>
                    <a:pt x="150" y="30"/>
                    <a:pt x="150" y="30"/>
                  </a:cubicBezTo>
                  <a:cubicBezTo>
                    <a:pt x="145" y="31"/>
                    <a:pt x="144" y="27"/>
                    <a:pt x="143" y="22"/>
                  </a:cubicBezTo>
                  <a:cubicBezTo>
                    <a:pt x="135" y="27"/>
                    <a:pt x="128" y="24"/>
                    <a:pt x="122" y="22"/>
                  </a:cubicBezTo>
                  <a:cubicBezTo>
                    <a:pt x="115" y="19"/>
                    <a:pt x="109" y="16"/>
                    <a:pt x="102" y="13"/>
                  </a:cubicBezTo>
                  <a:cubicBezTo>
                    <a:pt x="98" y="14"/>
                    <a:pt x="95" y="19"/>
                    <a:pt x="90" y="15"/>
                  </a:cubicBezTo>
                  <a:cubicBezTo>
                    <a:pt x="82" y="10"/>
                    <a:pt x="74" y="5"/>
                    <a:pt x="66" y="0"/>
                  </a:cubicBezTo>
                  <a:cubicBezTo>
                    <a:pt x="57" y="4"/>
                    <a:pt x="55" y="12"/>
                    <a:pt x="54" y="21"/>
                  </a:cubicBezTo>
                  <a:cubicBezTo>
                    <a:pt x="56" y="21"/>
                    <a:pt x="58" y="22"/>
                    <a:pt x="59" y="23"/>
                  </a:cubicBezTo>
                  <a:cubicBezTo>
                    <a:pt x="69" y="27"/>
                    <a:pt x="76" y="34"/>
                    <a:pt x="75" y="46"/>
                  </a:cubicBezTo>
                  <a:cubicBezTo>
                    <a:pt x="75" y="49"/>
                    <a:pt x="76" y="53"/>
                    <a:pt x="78" y="54"/>
                  </a:cubicBezTo>
                  <a:cubicBezTo>
                    <a:pt x="82" y="58"/>
                    <a:pt x="83" y="62"/>
                    <a:pt x="83" y="67"/>
                  </a:cubicBezTo>
                  <a:cubicBezTo>
                    <a:pt x="83" y="71"/>
                    <a:pt x="85" y="75"/>
                    <a:pt x="91" y="74"/>
                  </a:cubicBezTo>
                  <a:cubicBezTo>
                    <a:pt x="92" y="73"/>
                    <a:pt x="94" y="75"/>
                    <a:pt x="96" y="76"/>
                  </a:cubicBezTo>
                  <a:cubicBezTo>
                    <a:pt x="99" y="78"/>
                    <a:pt x="101" y="79"/>
                    <a:pt x="103" y="80"/>
                  </a:cubicBezTo>
                  <a:cubicBezTo>
                    <a:pt x="106" y="81"/>
                    <a:pt x="108" y="82"/>
                    <a:pt x="110" y="84"/>
                  </a:cubicBezTo>
                  <a:cubicBezTo>
                    <a:pt x="115" y="92"/>
                    <a:pt x="119" y="100"/>
                    <a:pt x="114" y="110"/>
                  </a:cubicBezTo>
                  <a:cubicBezTo>
                    <a:pt x="113" y="113"/>
                    <a:pt x="113" y="116"/>
                    <a:pt x="114" y="119"/>
                  </a:cubicBezTo>
                  <a:cubicBezTo>
                    <a:pt x="117" y="122"/>
                    <a:pt x="119" y="126"/>
                    <a:pt x="121" y="129"/>
                  </a:cubicBezTo>
                  <a:cubicBezTo>
                    <a:pt x="117" y="137"/>
                    <a:pt x="113" y="143"/>
                    <a:pt x="103" y="141"/>
                  </a:cubicBezTo>
                  <a:cubicBezTo>
                    <a:pt x="101" y="138"/>
                    <a:pt x="99" y="135"/>
                    <a:pt x="97" y="131"/>
                  </a:cubicBezTo>
                  <a:cubicBezTo>
                    <a:pt x="90" y="141"/>
                    <a:pt x="81" y="140"/>
                    <a:pt x="71" y="137"/>
                  </a:cubicBezTo>
                  <a:cubicBezTo>
                    <a:pt x="69" y="140"/>
                    <a:pt x="66" y="142"/>
                    <a:pt x="65" y="145"/>
                  </a:cubicBezTo>
                  <a:cubicBezTo>
                    <a:pt x="62" y="153"/>
                    <a:pt x="55" y="159"/>
                    <a:pt x="55" y="168"/>
                  </a:cubicBezTo>
                  <a:cubicBezTo>
                    <a:pt x="56" y="169"/>
                    <a:pt x="55" y="169"/>
                    <a:pt x="54" y="170"/>
                  </a:cubicBezTo>
                  <a:cubicBezTo>
                    <a:pt x="48" y="175"/>
                    <a:pt x="48" y="184"/>
                    <a:pt x="47" y="191"/>
                  </a:cubicBezTo>
                  <a:cubicBezTo>
                    <a:pt x="45" y="199"/>
                    <a:pt x="42" y="204"/>
                    <a:pt x="36" y="210"/>
                  </a:cubicBezTo>
                  <a:close/>
                  <a:moveTo>
                    <a:pt x="221" y="695"/>
                  </a:moveTo>
                  <a:cubicBezTo>
                    <a:pt x="223" y="696"/>
                    <a:pt x="226" y="697"/>
                    <a:pt x="229" y="698"/>
                  </a:cubicBezTo>
                  <a:cubicBezTo>
                    <a:pt x="226" y="697"/>
                    <a:pt x="223" y="696"/>
                    <a:pt x="221" y="695"/>
                  </a:cubicBezTo>
                  <a:cubicBezTo>
                    <a:pt x="221" y="695"/>
                    <a:pt x="220" y="695"/>
                    <a:pt x="219" y="695"/>
                  </a:cubicBezTo>
                  <a:cubicBezTo>
                    <a:pt x="220" y="695"/>
                    <a:pt x="221" y="695"/>
                    <a:pt x="221" y="69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23F20F45-D86C-400E-B843-94C25D1915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288" y="1173163"/>
              <a:ext cx="2157413" cy="1663700"/>
            </a:xfrm>
            <a:custGeom>
              <a:avLst/>
              <a:gdLst>
                <a:gd name="T0" fmla="*/ 2147483646 w 579"/>
                <a:gd name="T1" fmla="*/ 2147483646 h 446"/>
                <a:gd name="T2" fmla="*/ 2147483646 w 579"/>
                <a:gd name="T3" fmla="*/ 2147483646 h 446"/>
                <a:gd name="T4" fmla="*/ 2147483646 w 579"/>
                <a:gd name="T5" fmla="*/ 2147483646 h 446"/>
                <a:gd name="T6" fmla="*/ 2147483646 w 579"/>
                <a:gd name="T7" fmla="*/ 2147483646 h 446"/>
                <a:gd name="T8" fmla="*/ 2147483646 w 579"/>
                <a:gd name="T9" fmla="*/ 2147483646 h 446"/>
                <a:gd name="T10" fmla="*/ 2147483646 w 579"/>
                <a:gd name="T11" fmla="*/ 2147483646 h 446"/>
                <a:gd name="T12" fmla="*/ 2147483646 w 579"/>
                <a:gd name="T13" fmla="*/ 2147483646 h 446"/>
                <a:gd name="T14" fmla="*/ 2147483646 w 579"/>
                <a:gd name="T15" fmla="*/ 2147483646 h 446"/>
                <a:gd name="T16" fmla="*/ 2147483646 w 579"/>
                <a:gd name="T17" fmla="*/ 2147483646 h 446"/>
                <a:gd name="T18" fmla="*/ 2147483646 w 579"/>
                <a:gd name="T19" fmla="*/ 2147483646 h 446"/>
                <a:gd name="T20" fmla="*/ 2147483646 w 579"/>
                <a:gd name="T21" fmla="*/ 2147483646 h 446"/>
                <a:gd name="T22" fmla="*/ 2147483646 w 579"/>
                <a:gd name="T23" fmla="*/ 2147483646 h 446"/>
                <a:gd name="T24" fmla="*/ 2147483646 w 579"/>
                <a:gd name="T25" fmla="*/ 2147483646 h 446"/>
                <a:gd name="T26" fmla="*/ 2147483646 w 579"/>
                <a:gd name="T27" fmla="*/ 2147483646 h 446"/>
                <a:gd name="T28" fmla="*/ 2147483646 w 579"/>
                <a:gd name="T29" fmla="*/ 2147483646 h 446"/>
                <a:gd name="T30" fmla="*/ 2147483646 w 579"/>
                <a:gd name="T31" fmla="*/ 2147483646 h 446"/>
                <a:gd name="T32" fmla="*/ 2147483646 w 579"/>
                <a:gd name="T33" fmla="*/ 2147483646 h 446"/>
                <a:gd name="T34" fmla="*/ 2147483646 w 579"/>
                <a:gd name="T35" fmla="*/ 2147483646 h 446"/>
                <a:gd name="T36" fmla="*/ 2147483646 w 579"/>
                <a:gd name="T37" fmla="*/ 2147483646 h 446"/>
                <a:gd name="T38" fmla="*/ 2147483646 w 579"/>
                <a:gd name="T39" fmla="*/ 2147483646 h 446"/>
                <a:gd name="T40" fmla="*/ 2147483646 w 579"/>
                <a:gd name="T41" fmla="*/ 2147483646 h 446"/>
                <a:gd name="T42" fmla="*/ 2147483646 w 579"/>
                <a:gd name="T43" fmla="*/ 2147483646 h 446"/>
                <a:gd name="T44" fmla="*/ 2147483646 w 579"/>
                <a:gd name="T45" fmla="*/ 2147483646 h 446"/>
                <a:gd name="T46" fmla="*/ 2147483646 w 579"/>
                <a:gd name="T47" fmla="*/ 2147483646 h 446"/>
                <a:gd name="T48" fmla="*/ 2147483646 w 579"/>
                <a:gd name="T49" fmla="*/ 2147483646 h 446"/>
                <a:gd name="T50" fmla="*/ 2147483646 w 579"/>
                <a:gd name="T51" fmla="*/ 2147483646 h 446"/>
                <a:gd name="T52" fmla="*/ 2147483646 w 579"/>
                <a:gd name="T53" fmla="*/ 2147483646 h 446"/>
                <a:gd name="T54" fmla="*/ 2147483646 w 579"/>
                <a:gd name="T55" fmla="*/ 2147483646 h 446"/>
                <a:gd name="T56" fmla="*/ 2147483646 w 579"/>
                <a:gd name="T57" fmla="*/ 2147483646 h 446"/>
                <a:gd name="T58" fmla="*/ 2147483646 w 579"/>
                <a:gd name="T59" fmla="*/ 2147483646 h 446"/>
                <a:gd name="T60" fmla="*/ 2147483646 w 579"/>
                <a:gd name="T61" fmla="*/ 2147483646 h 446"/>
                <a:gd name="T62" fmla="*/ 2147483646 w 579"/>
                <a:gd name="T63" fmla="*/ 2147483646 h 446"/>
                <a:gd name="T64" fmla="*/ 2147483646 w 579"/>
                <a:gd name="T65" fmla="*/ 2147483646 h 446"/>
                <a:gd name="T66" fmla="*/ 2147483646 w 579"/>
                <a:gd name="T67" fmla="*/ 2147483646 h 446"/>
                <a:gd name="T68" fmla="*/ 2147483646 w 579"/>
                <a:gd name="T69" fmla="*/ 2147483646 h 446"/>
                <a:gd name="T70" fmla="*/ 2147483646 w 579"/>
                <a:gd name="T71" fmla="*/ 2147483646 h 446"/>
                <a:gd name="T72" fmla="*/ 2147483646 w 579"/>
                <a:gd name="T73" fmla="*/ 2147483646 h 446"/>
                <a:gd name="T74" fmla="*/ 2147483646 w 579"/>
                <a:gd name="T75" fmla="*/ 2147483646 h 446"/>
                <a:gd name="T76" fmla="*/ 2147483646 w 579"/>
                <a:gd name="T77" fmla="*/ 2147483646 h 446"/>
                <a:gd name="T78" fmla="*/ 2147483646 w 579"/>
                <a:gd name="T79" fmla="*/ 2147483646 h 446"/>
                <a:gd name="T80" fmla="*/ 2147483646 w 579"/>
                <a:gd name="T81" fmla="*/ 2147483646 h 446"/>
                <a:gd name="T82" fmla="*/ 2147483646 w 579"/>
                <a:gd name="T83" fmla="*/ 2147483646 h 446"/>
                <a:gd name="T84" fmla="*/ 2147483646 w 579"/>
                <a:gd name="T85" fmla="*/ 2147483646 h 446"/>
                <a:gd name="T86" fmla="*/ 2147483646 w 579"/>
                <a:gd name="T87" fmla="*/ 2147483646 h 446"/>
                <a:gd name="T88" fmla="*/ 2147483646 w 579"/>
                <a:gd name="T89" fmla="*/ 2147483646 h 446"/>
                <a:gd name="T90" fmla="*/ 2147483646 w 579"/>
                <a:gd name="T91" fmla="*/ 2147483646 h 446"/>
                <a:gd name="T92" fmla="*/ 2147483646 w 579"/>
                <a:gd name="T93" fmla="*/ 2147483646 h 446"/>
                <a:gd name="T94" fmla="*/ 2147483646 w 579"/>
                <a:gd name="T95" fmla="*/ 2147483646 h 446"/>
                <a:gd name="T96" fmla="*/ 2147483646 w 579"/>
                <a:gd name="T97" fmla="*/ 2147483646 h 446"/>
                <a:gd name="T98" fmla="*/ 2147483646 w 579"/>
                <a:gd name="T99" fmla="*/ 2147483646 h 446"/>
                <a:gd name="T100" fmla="*/ 2147483646 w 579"/>
                <a:gd name="T101" fmla="*/ 2147483646 h 446"/>
                <a:gd name="T102" fmla="*/ 2147483646 w 579"/>
                <a:gd name="T103" fmla="*/ 2147483646 h 446"/>
                <a:gd name="T104" fmla="*/ 2147483646 w 579"/>
                <a:gd name="T105" fmla="*/ 2147483646 h 446"/>
                <a:gd name="T106" fmla="*/ 2147483646 w 579"/>
                <a:gd name="T107" fmla="*/ 2147483646 h 446"/>
                <a:gd name="T108" fmla="*/ 2147483646 w 579"/>
                <a:gd name="T109" fmla="*/ 2147483646 h 446"/>
                <a:gd name="T110" fmla="*/ 2147483646 w 579"/>
                <a:gd name="T111" fmla="*/ 2147483646 h 446"/>
                <a:gd name="T112" fmla="*/ 2147483646 w 579"/>
                <a:gd name="T113" fmla="*/ 2147483646 h 446"/>
                <a:gd name="T114" fmla="*/ 2147483646 w 579"/>
                <a:gd name="T115" fmla="*/ 0 h 44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579" h="446">
                  <a:moveTo>
                    <a:pt x="174" y="11"/>
                  </a:moveTo>
                  <a:cubicBezTo>
                    <a:pt x="183" y="16"/>
                    <a:pt x="184" y="21"/>
                    <a:pt x="180" y="31"/>
                  </a:cubicBezTo>
                  <a:cubicBezTo>
                    <a:pt x="179" y="33"/>
                    <a:pt x="180" y="36"/>
                    <a:pt x="180" y="39"/>
                  </a:cubicBezTo>
                  <a:cubicBezTo>
                    <a:pt x="180" y="42"/>
                    <a:pt x="181" y="45"/>
                    <a:pt x="180" y="48"/>
                  </a:cubicBezTo>
                  <a:cubicBezTo>
                    <a:pt x="179" y="58"/>
                    <a:pt x="181" y="66"/>
                    <a:pt x="188" y="74"/>
                  </a:cubicBezTo>
                  <a:cubicBezTo>
                    <a:pt x="186" y="77"/>
                    <a:pt x="184" y="79"/>
                    <a:pt x="183" y="81"/>
                  </a:cubicBezTo>
                  <a:cubicBezTo>
                    <a:pt x="187" y="87"/>
                    <a:pt x="191" y="92"/>
                    <a:pt x="195" y="97"/>
                  </a:cubicBezTo>
                  <a:cubicBezTo>
                    <a:pt x="191" y="104"/>
                    <a:pt x="188" y="110"/>
                    <a:pt x="185" y="116"/>
                  </a:cubicBezTo>
                  <a:cubicBezTo>
                    <a:pt x="187" y="119"/>
                    <a:pt x="191" y="120"/>
                    <a:pt x="191" y="122"/>
                  </a:cubicBezTo>
                  <a:cubicBezTo>
                    <a:pt x="192" y="130"/>
                    <a:pt x="198" y="135"/>
                    <a:pt x="202" y="141"/>
                  </a:cubicBezTo>
                  <a:cubicBezTo>
                    <a:pt x="204" y="144"/>
                    <a:pt x="206" y="147"/>
                    <a:pt x="207" y="151"/>
                  </a:cubicBezTo>
                  <a:cubicBezTo>
                    <a:pt x="208" y="155"/>
                    <a:pt x="206" y="157"/>
                    <a:pt x="202" y="158"/>
                  </a:cubicBezTo>
                  <a:cubicBezTo>
                    <a:pt x="198" y="159"/>
                    <a:pt x="193" y="160"/>
                    <a:pt x="189" y="162"/>
                  </a:cubicBezTo>
                  <a:cubicBezTo>
                    <a:pt x="186" y="163"/>
                    <a:pt x="183" y="164"/>
                    <a:pt x="181" y="160"/>
                  </a:cubicBezTo>
                  <a:cubicBezTo>
                    <a:pt x="178" y="158"/>
                    <a:pt x="176" y="158"/>
                    <a:pt x="173" y="160"/>
                  </a:cubicBezTo>
                  <a:cubicBezTo>
                    <a:pt x="165" y="166"/>
                    <a:pt x="158" y="164"/>
                    <a:pt x="151" y="156"/>
                  </a:cubicBezTo>
                  <a:cubicBezTo>
                    <a:pt x="148" y="151"/>
                    <a:pt x="146" y="151"/>
                    <a:pt x="141" y="154"/>
                  </a:cubicBezTo>
                  <a:cubicBezTo>
                    <a:pt x="138" y="156"/>
                    <a:pt x="135" y="158"/>
                    <a:pt x="132" y="160"/>
                  </a:cubicBezTo>
                  <a:cubicBezTo>
                    <a:pt x="132" y="161"/>
                    <a:pt x="132" y="163"/>
                    <a:pt x="133" y="164"/>
                  </a:cubicBezTo>
                  <a:cubicBezTo>
                    <a:pt x="137" y="172"/>
                    <a:pt x="137" y="172"/>
                    <a:pt x="132" y="178"/>
                  </a:cubicBezTo>
                  <a:cubicBezTo>
                    <a:pt x="127" y="186"/>
                    <a:pt x="119" y="184"/>
                    <a:pt x="112" y="186"/>
                  </a:cubicBezTo>
                  <a:cubicBezTo>
                    <a:pt x="106" y="187"/>
                    <a:pt x="104" y="183"/>
                    <a:pt x="102" y="179"/>
                  </a:cubicBezTo>
                  <a:cubicBezTo>
                    <a:pt x="101" y="178"/>
                    <a:pt x="101" y="178"/>
                    <a:pt x="100" y="178"/>
                  </a:cubicBezTo>
                  <a:cubicBezTo>
                    <a:pt x="92" y="174"/>
                    <a:pt x="86" y="165"/>
                    <a:pt x="75" y="165"/>
                  </a:cubicBezTo>
                  <a:cubicBezTo>
                    <a:pt x="73" y="165"/>
                    <a:pt x="71" y="164"/>
                    <a:pt x="69" y="162"/>
                  </a:cubicBezTo>
                  <a:cubicBezTo>
                    <a:pt x="66" y="159"/>
                    <a:pt x="62" y="159"/>
                    <a:pt x="59" y="162"/>
                  </a:cubicBezTo>
                  <a:cubicBezTo>
                    <a:pt x="56" y="164"/>
                    <a:pt x="54" y="168"/>
                    <a:pt x="53" y="171"/>
                  </a:cubicBezTo>
                  <a:cubicBezTo>
                    <a:pt x="50" y="176"/>
                    <a:pt x="46" y="178"/>
                    <a:pt x="40" y="176"/>
                  </a:cubicBezTo>
                  <a:cubicBezTo>
                    <a:pt x="35" y="174"/>
                    <a:pt x="29" y="172"/>
                    <a:pt x="25" y="168"/>
                  </a:cubicBezTo>
                  <a:cubicBezTo>
                    <a:pt x="18" y="163"/>
                    <a:pt x="12" y="162"/>
                    <a:pt x="5" y="168"/>
                  </a:cubicBezTo>
                  <a:cubicBezTo>
                    <a:pt x="6" y="169"/>
                    <a:pt x="6" y="170"/>
                    <a:pt x="7" y="171"/>
                  </a:cubicBezTo>
                  <a:cubicBezTo>
                    <a:pt x="11" y="178"/>
                    <a:pt x="16" y="185"/>
                    <a:pt x="12" y="194"/>
                  </a:cubicBezTo>
                  <a:cubicBezTo>
                    <a:pt x="12" y="195"/>
                    <a:pt x="13" y="198"/>
                    <a:pt x="15" y="200"/>
                  </a:cubicBezTo>
                  <a:cubicBezTo>
                    <a:pt x="22" y="211"/>
                    <a:pt x="24" y="223"/>
                    <a:pt x="15" y="232"/>
                  </a:cubicBezTo>
                  <a:cubicBezTo>
                    <a:pt x="14" y="233"/>
                    <a:pt x="14" y="235"/>
                    <a:pt x="14" y="236"/>
                  </a:cubicBezTo>
                  <a:cubicBezTo>
                    <a:pt x="15" y="242"/>
                    <a:pt x="12" y="244"/>
                    <a:pt x="7" y="244"/>
                  </a:cubicBezTo>
                  <a:cubicBezTo>
                    <a:pt x="5" y="245"/>
                    <a:pt x="3" y="245"/>
                    <a:pt x="0" y="246"/>
                  </a:cubicBezTo>
                  <a:cubicBezTo>
                    <a:pt x="4" y="249"/>
                    <a:pt x="7" y="251"/>
                    <a:pt x="9" y="253"/>
                  </a:cubicBezTo>
                  <a:cubicBezTo>
                    <a:pt x="9" y="257"/>
                    <a:pt x="8" y="261"/>
                    <a:pt x="9" y="263"/>
                  </a:cubicBezTo>
                  <a:cubicBezTo>
                    <a:pt x="13" y="268"/>
                    <a:pt x="17" y="261"/>
                    <a:pt x="21" y="261"/>
                  </a:cubicBezTo>
                  <a:cubicBezTo>
                    <a:pt x="24" y="263"/>
                    <a:pt x="28" y="266"/>
                    <a:pt x="32" y="269"/>
                  </a:cubicBezTo>
                  <a:cubicBezTo>
                    <a:pt x="35" y="271"/>
                    <a:pt x="37" y="274"/>
                    <a:pt x="39" y="277"/>
                  </a:cubicBezTo>
                  <a:cubicBezTo>
                    <a:pt x="42" y="280"/>
                    <a:pt x="44" y="282"/>
                    <a:pt x="42" y="287"/>
                  </a:cubicBezTo>
                  <a:cubicBezTo>
                    <a:pt x="40" y="294"/>
                    <a:pt x="44" y="299"/>
                    <a:pt x="51" y="296"/>
                  </a:cubicBezTo>
                  <a:cubicBezTo>
                    <a:pt x="60" y="292"/>
                    <a:pt x="68" y="296"/>
                    <a:pt x="74" y="299"/>
                  </a:cubicBezTo>
                  <a:cubicBezTo>
                    <a:pt x="81" y="296"/>
                    <a:pt x="88" y="293"/>
                    <a:pt x="94" y="290"/>
                  </a:cubicBezTo>
                  <a:cubicBezTo>
                    <a:pt x="96" y="292"/>
                    <a:pt x="98" y="296"/>
                    <a:pt x="100" y="296"/>
                  </a:cubicBezTo>
                  <a:cubicBezTo>
                    <a:pt x="108" y="299"/>
                    <a:pt x="109" y="305"/>
                    <a:pt x="109" y="312"/>
                  </a:cubicBezTo>
                  <a:cubicBezTo>
                    <a:pt x="108" y="314"/>
                    <a:pt x="109" y="315"/>
                    <a:pt x="109" y="317"/>
                  </a:cubicBezTo>
                  <a:cubicBezTo>
                    <a:pt x="111" y="320"/>
                    <a:pt x="110" y="323"/>
                    <a:pt x="108" y="327"/>
                  </a:cubicBezTo>
                  <a:cubicBezTo>
                    <a:pt x="105" y="331"/>
                    <a:pt x="106" y="336"/>
                    <a:pt x="110" y="340"/>
                  </a:cubicBezTo>
                  <a:cubicBezTo>
                    <a:pt x="113" y="343"/>
                    <a:pt x="116" y="347"/>
                    <a:pt x="119" y="350"/>
                  </a:cubicBezTo>
                  <a:cubicBezTo>
                    <a:pt x="114" y="360"/>
                    <a:pt x="110" y="369"/>
                    <a:pt x="106" y="378"/>
                  </a:cubicBezTo>
                  <a:cubicBezTo>
                    <a:pt x="106" y="379"/>
                    <a:pt x="106" y="379"/>
                    <a:pt x="106" y="380"/>
                  </a:cubicBezTo>
                  <a:cubicBezTo>
                    <a:pt x="107" y="385"/>
                    <a:pt x="109" y="389"/>
                    <a:pt x="116" y="389"/>
                  </a:cubicBezTo>
                  <a:cubicBezTo>
                    <a:pt x="118" y="388"/>
                    <a:pt x="120" y="390"/>
                    <a:pt x="122" y="392"/>
                  </a:cubicBezTo>
                  <a:cubicBezTo>
                    <a:pt x="124" y="393"/>
                    <a:pt x="127" y="395"/>
                    <a:pt x="130" y="396"/>
                  </a:cubicBezTo>
                  <a:cubicBezTo>
                    <a:pt x="132" y="397"/>
                    <a:pt x="134" y="398"/>
                    <a:pt x="137" y="400"/>
                  </a:cubicBezTo>
                  <a:cubicBezTo>
                    <a:pt x="135" y="404"/>
                    <a:pt x="134" y="407"/>
                    <a:pt x="132" y="410"/>
                  </a:cubicBezTo>
                  <a:cubicBezTo>
                    <a:pt x="133" y="412"/>
                    <a:pt x="135" y="413"/>
                    <a:pt x="136" y="415"/>
                  </a:cubicBezTo>
                  <a:cubicBezTo>
                    <a:pt x="143" y="411"/>
                    <a:pt x="147" y="402"/>
                    <a:pt x="156" y="404"/>
                  </a:cubicBezTo>
                  <a:cubicBezTo>
                    <a:pt x="156" y="392"/>
                    <a:pt x="162" y="388"/>
                    <a:pt x="172" y="388"/>
                  </a:cubicBezTo>
                  <a:cubicBezTo>
                    <a:pt x="173" y="388"/>
                    <a:pt x="175" y="387"/>
                    <a:pt x="176" y="386"/>
                  </a:cubicBezTo>
                  <a:cubicBezTo>
                    <a:pt x="180" y="382"/>
                    <a:pt x="183" y="381"/>
                    <a:pt x="187" y="385"/>
                  </a:cubicBezTo>
                  <a:cubicBezTo>
                    <a:pt x="191" y="389"/>
                    <a:pt x="194" y="389"/>
                    <a:pt x="199" y="389"/>
                  </a:cubicBezTo>
                  <a:cubicBezTo>
                    <a:pt x="207" y="390"/>
                    <a:pt x="215" y="387"/>
                    <a:pt x="222" y="394"/>
                  </a:cubicBezTo>
                  <a:cubicBezTo>
                    <a:pt x="223" y="395"/>
                    <a:pt x="227" y="393"/>
                    <a:pt x="229" y="392"/>
                  </a:cubicBezTo>
                  <a:cubicBezTo>
                    <a:pt x="232" y="389"/>
                    <a:pt x="235" y="388"/>
                    <a:pt x="240" y="388"/>
                  </a:cubicBezTo>
                  <a:cubicBezTo>
                    <a:pt x="242" y="389"/>
                    <a:pt x="243" y="387"/>
                    <a:pt x="245" y="386"/>
                  </a:cubicBezTo>
                  <a:cubicBezTo>
                    <a:pt x="243" y="378"/>
                    <a:pt x="247" y="373"/>
                    <a:pt x="254" y="371"/>
                  </a:cubicBezTo>
                  <a:cubicBezTo>
                    <a:pt x="257" y="370"/>
                    <a:pt x="260" y="367"/>
                    <a:pt x="263" y="366"/>
                  </a:cubicBezTo>
                  <a:cubicBezTo>
                    <a:pt x="264" y="366"/>
                    <a:pt x="266" y="367"/>
                    <a:pt x="267" y="367"/>
                  </a:cubicBezTo>
                  <a:cubicBezTo>
                    <a:pt x="268" y="368"/>
                    <a:pt x="270" y="369"/>
                    <a:pt x="271" y="369"/>
                  </a:cubicBezTo>
                  <a:cubicBezTo>
                    <a:pt x="278" y="372"/>
                    <a:pt x="280" y="375"/>
                    <a:pt x="279" y="383"/>
                  </a:cubicBezTo>
                  <a:cubicBezTo>
                    <a:pt x="278" y="384"/>
                    <a:pt x="278" y="386"/>
                    <a:pt x="278" y="387"/>
                  </a:cubicBezTo>
                  <a:cubicBezTo>
                    <a:pt x="285" y="391"/>
                    <a:pt x="285" y="391"/>
                    <a:pt x="290" y="385"/>
                  </a:cubicBezTo>
                  <a:cubicBezTo>
                    <a:pt x="291" y="383"/>
                    <a:pt x="294" y="383"/>
                    <a:pt x="296" y="382"/>
                  </a:cubicBezTo>
                  <a:cubicBezTo>
                    <a:pt x="298" y="382"/>
                    <a:pt x="300" y="382"/>
                    <a:pt x="302" y="382"/>
                  </a:cubicBezTo>
                  <a:cubicBezTo>
                    <a:pt x="303" y="379"/>
                    <a:pt x="304" y="376"/>
                    <a:pt x="305" y="374"/>
                  </a:cubicBezTo>
                  <a:cubicBezTo>
                    <a:pt x="309" y="373"/>
                    <a:pt x="313" y="372"/>
                    <a:pt x="316" y="370"/>
                  </a:cubicBezTo>
                  <a:cubicBezTo>
                    <a:pt x="319" y="367"/>
                    <a:pt x="322" y="368"/>
                    <a:pt x="325" y="369"/>
                  </a:cubicBezTo>
                  <a:cubicBezTo>
                    <a:pt x="330" y="372"/>
                    <a:pt x="335" y="374"/>
                    <a:pt x="340" y="375"/>
                  </a:cubicBezTo>
                  <a:cubicBezTo>
                    <a:pt x="346" y="376"/>
                    <a:pt x="353" y="374"/>
                    <a:pt x="354" y="382"/>
                  </a:cubicBezTo>
                  <a:cubicBezTo>
                    <a:pt x="361" y="384"/>
                    <a:pt x="360" y="390"/>
                    <a:pt x="361" y="395"/>
                  </a:cubicBezTo>
                  <a:cubicBezTo>
                    <a:pt x="361" y="397"/>
                    <a:pt x="361" y="400"/>
                    <a:pt x="361" y="402"/>
                  </a:cubicBezTo>
                  <a:cubicBezTo>
                    <a:pt x="362" y="402"/>
                    <a:pt x="362" y="403"/>
                    <a:pt x="362" y="403"/>
                  </a:cubicBezTo>
                  <a:cubicBezTo>
                    <a:pt x="363" y="403"/>
                    <a:pt x="364" y="403"/>
                    <a:pt x="365" y="403"/>
                  </a:cubicBezTo>
                  <a:cubicBezTo>
                    <a:pt x="377" y="402"/>
                    <a:pt x="385" y="405"/>
                    <a:pt x="385" y="418"/>
                  </a:cubicBezTo>
                  <a:cubicBezTo>
                    <a:pt x="387" y="419"/>
                    <a:pt x="388" y="419"/>
                    <a:pt x="390" y="419"/>
                  </a:cubicBezTo>
                  <a:cubicBezTo>
                    <a:pt x="397" y="421"/>
                    <a:pt x="404" y="421"/>
                    <a:pt x="407" y="430"/>
                  </a:cubicBezTo>
                  <a:cubicBezTo>
                    <a:pt x="407" y="430"/>
                    <a:pt x="409" y="430"/>
                    <a:pt x="411" y="431"/>
                  </a:cubicBezTo>
                  <a:cubicBezTo>
                    <a:pt x="416" y="433"/>
                    <a:pt x="421" y="435"/>
                    <a:pt x="426" y="438"/>
                  </a:cubicBezTo>
                  <a:cubicBezTo>
                    <a:pt x="429" y="440"/>
                    <a:pt x="432" y="443"/>
                    <a:pt x="434" y="446"/>
                  </a:cubicBezTo>
                  <a:cubicBezTo>
                    <a:pt x="438" y="444"/>
                    <a:pt x="441" y="444"/>
                    <a:pt x="444" y="442"/>
                  </a:cubicBezTo>
                  <a:cubicBezTo>
                    <a:pt x="451" y="437"/>
                    <a:pt x="451" y="437"/>
                    <a:pt x="457" y="441"/>
                  </a:cubicBezTo>
                  <a:cubicBezTo>
                    <a:pt x="464" y="441"/>
                    <a:pt x="469" y="441"/>
                    <a:pt x="474" y="441"/>
                  </a:cubicBezTo>
                  <a:cubicBezTo>
                    <a:pt x="475" y="438"/>
                    <a:pt x="474" y="434"/>
                    <a:pt x="476" y="432"/>
                  </a:cubicBezTo>
                  <a:cubicBezTo>
                    <a:pt x="478" y="429"/>
                    <a:pt x="482" y="428"/>
                    <a:pt x="486" y="427"/>
                  </a:cubicBezTo>
                  <a:cubicBezTo>
                    <a:pt x="484" y="419"/>
                    <a:pt x="485" y="413"/>
                    <a:pt x="491" y="411"/>
                  </a:cubicBezTo>
                  <a:cubicBezTo>
                    <a:pt x="497" y="408"/>
                    <a:pt x="504" y="406"/>
                    <a:pt x="507" y="399"/>
                  </a:cubicBezTo>
                  <a:cubicBezTo>
                    <a:pt x="507" y="398"/>
                    <a:pt x="509" y="398"/>
                    <a:pt x="510" y="398"/>
                  </a:cubicBezTo>
                  <a:cubicBezTo>
                    <a:pt x="514" y="396"/>
                    <a:pt x="518" y="394"/>
                    <a:pt x="522" y="392"/>
                  </a:cubicBezTo>
                  <a:cubicBezTo>
                    <a:pt x="524" y="391"/>
                    <a:pt x="526" y="389"/>
                    <a:pt x="527" y="389"/>
                  </a:cubicBezTo>
                  <a:cubicBezTo>
                    <a:pt x="537" y="388"/>
                    <a:pt x="538" y="387"/>
                    <a:pt x="539" y="378"/>
                  </a:cubicBezTo>
                  <a:cubicBezTo>
                    <a:pt x="540" y="369"/>
                    <a:pt x="546" y="365"/>
                    <a:pt x="555" y="368"/>
                  </a:cubicBezTo>
                  <a:cubicBezTo>
                    <a:pt x="557" y="369"/>
                    <a:pt x="560" y="370"/>
                    <a:pt x="562" y="372"/>
                  </a:cubicBezTo>
                  <a:cubicBezTo>
                    <a:pt x="566" y="378"/>
                    <a:pt x="573" y="379"/>
                    <a:pt x="579" y="381"/>
                  </a:cubicBezTo>
                  <a:cubicBezTo>
                    <a:pt x="578" y="379"/>
                    <a:pt x="577" y="378"/>
                    <a:pt x="576" y="376"/>
                  </a:cubicBezTo>
                  <a:cubicBezTo>
                    <a:pt x="574" y="374"/>
                    <a:pt x="572" y="371"/>
                    <a:pt x="571" y="369"/>
                  </a:cubicBezTo>
                  <a:cubicBezTo>
                    <a:pt x="570" y="362"/>
                    <a:pt x="571" y="354"/>
                    <a:pt x="570" y="346"/>
                  </a:cubicBezTo>
                  <a:cubicBezTo>
                    <a:pt x="569" y="339"/>
                    <a:pt x="568" y="333"/>
                    <a:pt x="560" y="330"/>
                  </a:cubicBezTo>
                  <a:cubicBezTo>
                    <a:pt x="557" y="328"/>
                    <a:pt x="555" y="325"/>
                    <a:pt x="552" y="322"/>
                  </a:cubicBezTo>
                  <a:cubicBezTo>
                    <a:pt x="550" y="320"/>
                    <a:pt x="549" y="317"/>
                    <a:pt x="547" y="315"/>
                  </a:cubicBezTo>
                  <a:cubicBezTo>
                    <a:pt x="542" y="309"/>
                    <a:pt x="537" y="303"/>
                    <a:pt x="533" y="297"/>
                  </a:cubicBezTo>
                  <a:cubicBezTo>
                    <a:pt x="528" y="290"/>
                    <a:pt x="524" y="283"/>
                    <a:pt x="519" y="276"/>
                  </a:cubicBezTo>
                  <a:cubicBezTo>
                    <a:pt x="515" y="278"/>
                    <a:pt x="512" y="280"/>
                    <a:pt x="508" y="281"/>
                  </a:cubicBezTo>
                  <a:cubicBezTo>
                    <a:pt x="502" y="274"/>
                    <a:pt x="496" y="267"/>
                    <a:pt x="490" y="259"/>
                  </a:cubicBezTo>
                  <a:cubicBezTo>
                    <a:pt x="489" y="258"/>
                    <a:pt x="490" y="255"/>
                    <a:pt x="490" y="254"/>
                  </a:cubicBezTo>
                  <a:cubicBezTo>
                    <a:pt x="491" y="251"/>
                    <a:pt x="490" y="248"/>
                    <a:pt x="490" y="245"/>
                  </a:cubicBezTo>
                  <a:cubicBezTo>
                    <a:pt x="486" y="244"/>
                    <a:pt x="484" y="244"/>
                    <a:pt x="481" y="243"/>
                  </a:cubicBezTo>
                  <a:cubicBezTo>
                    <a:pt x="478" y="243"/>
                    <a:pt x="475" y="243"/>
                    <a:pt x="472" y="243"/>
                  </a:cubicBezTo>
                  <a:cubicBezTo>
                    <a:pt x="471" y="244"/>
                    <a:pt x="471" y="245"/>
                    <a:pt x="470" y="246"/>
                  </a:cubicBezTo>
                  <a:cubicBezTo>
                    <a:pt x="466" y="253"/>
                    <a:pt x="462" y="253"/>
                    <a:pt x="456" y="246"/>
                  </a:cubicBezTo>
                  <a:cubicBezTo>
                    <a:pt x="453" y="242"/>
                    <a:pt x="453" y="234"/>
                    <a:pt x="445" y="235"/>
                  </a:cubicBezTo>
                  <a:cubicBezTo>
                    <a:pt x="445" y="231"/>
                    <a:pt x="445" y="228"/>
                    <a:pt x="444" y="225"/>
                  </a:cubicBezTo>
                  <a:cubicBezTo>
                    <a:pt x="434" y="228"/>
                    <a:pt x="432" y="227"/>
                    <a:pt x="430" y="217"/>
                  </a:cubicBezTo>
                  <a:cubicBezTo>
                    <a:pt x="429" y="216"/>
                    <a:pt x="427" y="215"/>
                    <a:pt x="426" y="213"/>
                  </a:cubicBezTo>
                  <a:cubicBezTo>
                    <a:pt x="425" y="211"/>
                    <a:pt x="424" y="209"/>
                    <a:pt x="424" y="207"/>
                  </a:cubicBezTo>
                  <a:cubicBezTo>
                    <a:pt x="425" y="203"/>
                    <a:pt x="426" y="198"/>
                    <a:pt x="429" y="196"/>
                  </a:cubicBezTo>
                  <a:cubicBezTo>
                    <a:pt x="435" y="188"/>
                    <a:pt x="442" y="182"/>
                    <a:pt x="450" y="176"/>
                  </a:cubicBezTo>
                  <a:cubicBezTo>
                    <a:pt x="453" y="172"/>
                    <a:pt x="458" y="169"/>
                    <a:pt x="463" y="175"/>
                  </a:cubicBezTo>
                  <a:cubicBezTo>
                    <a:pt x="465" y="169"/>
                    <a:pt x="467" y="166"/>
                    <a:pt x="468" y="162"/>
                  </a:cubicBezTo>
                  <a:cubicBezTo>
                    <a:pt x="470" y="157"/>
                    <a:pt x="474" y="155"/>
                    <a:pt x="479" y="158"/>
                  </a:cubicBezTo>
                  <a:cubicBezTo>
                    <a:pt x="482" y="159"/>
                    <a:pt x="484" y="161"/>
                    <a:pt x="486" y="162"/>
                  </a:cubicBezTo>
                  <a:cubicBezTo>
                    <a:pt x="492" y="156"/>
                    <a:pt x="496" y="151"/>
                    <a:pt x="501" y="145"/>
                  </a:cubicBezTo>
                  <a:cubicBezTo>
                    <a:pt x="501" y="142"/>
                    <a:pt x="500" y="140"/>
                    <a:pt x="499" y="137"/>
                  </a:cubicBezTo>
                  <a:cubicBezTo>
                    <a:pt x="502" y="135"/>
                    <a:pt x="504" y="133"/>
                    <a:pt x="507" y="132"/>
                  </a:cubicBezTo>
                  <a:cubicBezTo>
                    <a:pt x="507" y="131"/>
                    <a:pt x="507" y="130"/>
                    <a:pt x="507" y="129"/>
                  </a:cubicBezTo>
                  <a:cubicBezTo>
                    <a:pt x="504" y="120"/>
                    <a:pt x="504" y="120"/>
                    <a:pt x="513" y="118"/>
                  </a:cubicBezTo>
                  <a:cubicBezTo>
                    <a:pt x="516" y="117"/>
                    <a:pt x="518" y="115"/>
                    <a:pt x="522" y="113"/>
                  </a:cubicBezTo>
                  <a:cubicBezTo>
                    <a:pt x="507" y="95"/>
                    <a:pt x="489" y="83"/>
                    <a:pt x="476" y="65"/>
                  </a:cubicBezTo>
                  <a:cubicBezTo>
                    <a:pt x="470" y="72"/>
                    <a:pt x="463" y="71"/>
                    <a:pt x="458" y="68"/>
                  </a:cubicBezTo>
                  <a:cubicBezTo>
                    <a:pt x="453" y="65"/>
                    <a:pt x="448" y="65"/>
                    <a:pt x="442" y="64"/>
                  </a:cubicBezTo>
                  <a:cubicBezTo>
                    <a:pt x="441" y="69"/>
                    <a:pt x="440" y="73"/>
                    <a:pt x="439" y="78"/>
                  </a:cubicBezTo>
                  <a:cubicBezTo>
                    <a:pt x="438" y="85"/>
                    <a:pt x="438" y="86"/>
                    <a:pt x="430" y="88"/>
                  </a:cubicBezTo>
                  <a:cubicBezTo>
                    <a:pt x="428" y="88"/>
                    <a:pt x="426" y="89"/>
                    <a:pt x="424" y="90"/>
                  </a:cubicBezTo>
                  <a:cubicBezTo>
                    <a:pt x="419" y="92"/>
                    <a:pt x="416" y="91"/>
                    <a:pt x="415" y="85"/>
                  </a:cubicBezTo>
                  <a:cubicBezTo>
                    <a:pt x="414" y="82"/>
                    <a:pt x="412" y="79"/>
                    <a:pt x="409" y="77"/>
                  </a:cubicBezTo>
                  <a:cubicBezTo>
                    <a:pt x="405" y="75"/>
                    <a:pt x="400" y="73"/>
                    <a:pt x="395" y="72"/>
                  </a:cubicBezTo>
                  <a:cubicBezTo>
                    <a:pt x="394" y="71"/>
                    <a:pt x="390" y="72"/>
                    <a:pt x="389" y="73"/>
                  </a:cubicBezTo>
                  <a:cubicBezTo>
                    <a:pt x="384" y="80"/>
                    <a:pt x="373" y="85"/>
                    <a:pt x="375" y="97"/>
                  </a:cubicBezTo>
                  <a:cubicBezTo>
                    <a:pt x="376" y="100"/>
                    <a:pt x="373" y="102"/>
                    <a:pt x="370" y="102"/>
                  </a:cubicBezTo>
                  <a:cubicBezTo>
                    <a:pt x="366" y="101"/>
                    <a:pt x="364" y="103"/>
                    <a:pt x="363" y="105"/>
                  </a:cubicBezTo>
                  <a:cubicBezTo>
                    <a:pt x="362" y="107"/>
                    <a:pt x="361" y="109"/>
                    <a:pt x="360" y="110"/>
                  </a:cubicBezTo>
                  <a:cubicBezTo>
                    <a:pt x="354" y="107"/>
                    <a:pt x="349" y="105"/>
                    <a:pt x="345" y="103"/>
                  </a:cubicBezTo>
                  <a:cubicBezTo>
                    <a:pt x="339" y="100"/>
                    <a:pt x="338" y="97"/>
                    <a:pt x="342" y="91"/>
                  </a:cubicBezTo>
                  <a:cubicBezTo>
                    <a:pt x="344" y="89"/>
                    <a:pt x="346" y="87"/>
                    <a:pt x="347" y="85"/>
                  </a:cubicBezTo>
                  <a:cubicBezTo>
                    <a:pt x="346" y="82"/>
                    <a:pt x="344" y="79"/>
                    <a:pt x="345" y="76"/>
                  </a:cubicBezTo>
                  <a:cubicBezTo>
                    <a:pt x="347" y="69"/>
                    <a:pt x="342" y="63"/>
                    <a:pt x="340" y="57"/>
                  </a:cubicBezTo>
                  <a:cubicBezTo>
                    <a:pt x="337" y="52"/>
                    <a:pt x="334" y="51"/>
                    <a:pt x="329" y="53"/>
                  </a:cubicBezTo>
                  <a:cubicBezTo>
                    <a:pt x="325" y="55"/>
                    <a:pt x="323" y="57"/>
                    <a:pt x="319" y="58"/>
                  </a:cubicBezTo>
                  <a:cubicBezTo>
                    <a:pt x="314" y="58"/>
                    <a:pt x="309" y="60"/>
                    <a:pt x="305" y="64"/>
                  </a:cubicBezTo>
                  <a:cubicBezTo>
                    <a:pt x="300" y="68"/>
                    <a:pt x="291" y="63"/>
                    <a:pt x="290" y="57"/>
                  </a:cubicBezTo>
                  <a:cubicBezTo>
                    <a:pt x="289" y="52"/>
                    <a:pt x="287" y="46"/>
                    <a:pt x="285" y="41"/>
                  </a:cubicBezTo>
                  <a:cubicBezTo>
                    <a:pt x="281" y="34"/>
                    <a:pt x="276" y="29"/>
                    <a:pt x="276" y="20"/>
                  </a:cubicBezTo>
                  <a:cubicBezTo>
                    <a:pt x="277" y="18"/>
                    <a:pt x="274" y="16"/>
                    <a:pt x="272" y="15"/>
                  </a:cubicBezTo>
                  <a:cubicBezTo>
                    <a:pt x="271" y="14"/>
                    <a:pt x="268" y="15"/>
                    <a:pt x="267" y="17"/>
                  </a:cubicBezTo>
                  <a:cubicBezTo>
                    <a:pt x="264" y="21"/>
                    <a:pt x="261" y="22"/>
                    <a:pt x="256" y="21"/>
                  </a:cubicBezTo>
                  <a:cubicBezTo>
                    <a:pt x="254" y="21"/>
                    <a:pt x="251" y="22"/>
                    <a:pt x="250" y="23"/>
                  </a:cubicBezTo>
                  <a:cubicBezTo>
                    <a:pt x="242" y="28"/>
                    <a:pt x="234" y="23"/>
                    <a:pt x="226" y="23"/>
                  </a:cubicBezTo>
                  <a:cubicBezTo>
                    <a:pt x="224" y="23"/>
                    <a:pt x="222" y="21"/>
                    <a:pt x="222" y="19"/>
                  </a:cubicBezTo>
                  <a:cubicBezTo>
                    <a:pt x="219" y="13"/>
                    <a:pt x="213" y="12"/>
                    <a:pt x="208" y="11"/>
                  </a:cubicBezTo>
                  <a:cubicBezTo>
                    <a:pt x="203" y="10"/>
                    <a:pt x="197" y="9"/>
                    <a:pt x="195" y="6"/>
                  </a:cubicBezTo>
                  <a:cubicBezTo>
                    <a:pt x="191" y="0"/>
                    <a:pt x="185" y="0"/>
                    <a:pt x="180" y="0"/>
                  </a:cubicBezTo>
                  <a:cubicBezTo>
                    <a:pt x="176" y="1"/>
                    <a:pt x="172" y="1"/>
                    <a:pt x="169" y="1"/>
                  </a:cubicBezTo>
                  <a:cubicBezTo>
                    <a:pt x="167" y="6"/>
                    <a:pt x="170" y="8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7" name="Freeform 14">
              <a:extLst>
                <a:ext uri="{FF2B5EF4-FFF2-40B4-BE49-F238E27FC236}">
                  <a16:creationId xmlns:a16="http://schemas.microsoft.com/office/drawing/2014/main" id="{03840605-9E99-433F-A5FA-2183575E9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926" y="2470151"/>
              <a:ext cx="2182813" cy="1431925"/>
            </a:xfrm>
            <a:custGeom>
              <a:avLst/>
              <a:gdLst>
                <a:gd name="T0" fmla="*/ 2147483646 w 586"/>
                <a:gd name="T1" fmla="*/ 2147483646 h 384"/>
                <a:gd name="T2" fmla="*/ 2147483646 w 586"/>
                <a:gd name="T3" fmla="*/ 2147483646 h 384"/>
                <a:gd name="T4" fmla="*/ 2147483646 w 586"/>
                <a:gd name="T5" fmla="*/ 2147483646 h 384"/>
                <a:gd name="T6" fmla="*/ 2147483646 w 586"/>
                <a:gd name="T7" fmla="*/ 2147483646 h 384"/>
                <a:gd name="T8" fmla="*/ 2147483646 w 586"/>
                <a:gd name="T9" fmla="*/ 2147483646 h 384"/>
                <a:gd name="T10" fmla="*/ 2147483646 w 586"/>
                <a:gd name="T11" fmla="*/ 2147483646 h 384"/>
                <a:gd name="T12" fmla="*/ 2147483646 w 586"/>
                <a:gd name="T13" fmla="*/ 2147483646 h 384"/>
                <a:gd name="T14" fmla="*/ 2147483646 w 586"/>
                <a:gd name="T15" fmla="*/ 2147483646 h 384"/>
                <a:gd name="T16" fmla="*/ 2147483646 w 586"/>
                <a:gd name="T17" fmla="*/ 2147483646 h 384"/>
                <a:gd name="T18" fmla="*/ 2147483646 w 586"/>
                <a:gd name="T19" fmla="*/ 2147483646 h 384"/>
                <a:gd name="T20" fmla="*/ 2147483646 w 586"/>
                <a:gd name="T21" fmla="*/ 2147483646 h 384"/>
                <a:gd name="T22" fmla="*/ 2147483646 w 586"/>
                <a:gd name="T23" fmla="*/ 2147483646 h 384"/>
                <a:gd name="T24" fmla="*/ 2147483646 w 586"/>
                <a:gd name="T25" fmla="*/ 2147483646 h 384"/>
                <a:gd name="T26" fmla="*/ 2147483646 w 586"/>
                <a:gd name="T27" fmla="*/ 2147483646 h 384"/>
                <a:gd name="T28" fmla="*/ 2147483646 w 586"/>
                <a:gd name="T29" fmla="*/ 2147483646 h 384"/>
                <a:gd name="T30" fmla="*/ 2147483646 w 586"/>
                <a:gd name="T31" fmla="*/ 2147483646 h 384"/>
                <a:gd name="T32" fmla="*/ 0 w 586"/>
                <a:gd name="T33" fmla="*/ 2147483646 h 384"/>
                <a:gd name="T34" fmla="*/ 2147483646 w 586"/>
                <a:gd name="T35" fmla="*/ 2147483646 h 384"/>
                <a:gd name="T36" fmla="*/ 2147483646 w 586"/>
                <a:gd name="T37" fmla="*/ 2147483646 h 384"/>
                <a:gd name="T38" fmla="*/ 2147483646 w 586"/>
                <a:gd name="T39" fmla="*/ 2147483646 h 384"/>
                <a:gd name="T40" fmla="*/ 2147483646 w 586"/>
                <a:gd name="T41" fmla="*/ 2147483646 h 384"/>
                <a:gd name="T42" fmla="*/ 2147483646 w 586"/>
                <a:gd name="T43" fmla="*/ 2147483646 h 384"/>
                <a:gd name="T44" fmla="*/ 2147483646 w 586"/>
                <a:gd name="T45" fmla="*/ 2147483646 h 384"/>
                <a:gd name="T46" fmla="*/ 2147483646 w 586"/>
                <a:gd name="T47" fmla="*/ 2147483646 h 384"/>
                <a:gd name="T48" fmla="*/ 2147483646 w 586"/>
                <a:gd name="T49" fmla="*/ 2147483646 h 384"/>
                <a:gd name="T50" fmla="*/ 2147483646 w 586"/>
                <a:gd name="T51" fmla="*/ 2147483646 h 384"/>
                <a:gd name="T52" fmla="*/ 2147483646 w 586"/>
                <a:gd name="T53" fmla="*/ 2147483646 h 384"/>
                <a:gd name="T54" fmla="*/ 2147483646 w 586"/>
                <a:gd name="T55" fmla="*/ 2147483646 h 384"/>
                <a:gd name="T56" fmla="*/ 2147483646 w 586"/>
                <a:gd name="T57" fmla="*/ 2147483646 h 384"/>
                <a:gd name="T58" fmla="*/ 2147483646 w 586"/>
                <a:gd name="T59" fmla="*/ 2147483646 h 384"/>
                <a:gd name="T60" fmla="*/ 2147483646 w 586"/>
                <a:gd name="T61" fmla="*/ 2147483646 h 384"/>
                <a:gd name="T62" fmla="*/ 2147483646 w 586"/>
                <a:gd name="T63" fmla="*/ 2147483646 h 384"/>
                <a:gd name="T64" fmla="*/ 2147483646 w 586"/>
                <a:gd name="T65" fmla="*/ 2147483646 h 384"/>
                <a:gd name="T66" fmla="*/ 2147483646 w 586"/>
                <a:gd name="T67" fmla="*/ 2147483646 h 384"/>
                <a:gd name="T68" fmla="*/ 2147483646 w 586"/>
                <a:gd name="T69" fmla="*/ 2147483646 h 384"/>
                <a:gd name="T70" fmla="*/ 2147483646 w 586"/>
                <a:gd name="T71" fmla="*/ 2147483646 h 384"/>
                <a:gd name="T72" fmla="*/ 2147483646 w 586"/>
                <a:gd name="T73" fmla="*/ 2147483646 h 384"/>
                <a:gd name="T74" fmla="*/ 2147483646 w 586"/>
                <a:gd name="T75" fmla="*/ 2147483646 h 384"/>
                <a:gd name="T76" fmla="*/ 2147483646 w 586"/>
                <a:gd name="T77" fmla="*/ 2147483646 h 384"/>
                <a:gd name="T78" fmla="*/ 2147483646 w 586"/>
                <a:gd name="T79" fmla="*/ 2147483646 h 384"/>
                <a:gd name="T80" fmla="*/ 2147483646 w 586"/>
                <a:gd name="T81" fmla="*/ 2147483646 h 384"/>
                <a:gd name="T82" fmla="*/ 2147483646 w 586"/>
                <a:gd name="T83" fmla="*/ 2147483646 h 384"/>
                <a:gd name="T84" fmla="*/ 2147483646 w 586"/>
                <a:gd name="T85" fmla="*/ 2147483646 h 384"/>
                <a:gd name="T86" fmla="*/ 2147483646 w 586"/>
                <a:gd name="T87" fmla="*/ 2147483646 h 384"/>
                <a:gd name="T88" fmla="*/ 2147483646 w 586"/>
                <a:gd name="T89" fmla="*/ 2147483646 h 384"/>
                <a:gd name="T90" fmla="*/ 2147483646 w 586"/>
                <a:gd name="T91" fmla="*/ 2147483646 h 384"/>
                <a:gd name="T92" fmla="*/ 2147483646 w 586"/>
                <a:gd name="T93" fmla="*/ 2147483646 h 384"/>
                <a:gd name="T94" fmla="*/ 2147483646 w 586"/>
                <a:gd name="T95" fmla="*/ 2147483646 h 384"/>
                <a:gd name="T96" fmla="*/ 2147483646 w 586"/>
                <a:gd name="T97" fmla="*/ 2147483646 h 384"/>
                <a:gd name="T98" fmla="*/ 2147483646 w 586"/>
                <a:gd name="T99" fmla="*/ 2147483646 h 384"/>
                <a:gd name="T100" fmla="*/ 2147483646 w 586"/>
                <a:gd name="T101" fmla="*/ 2147483646 h 384"/>
                <a:gd name="T102" fmla="*/ 2147483646 w 586"/>
                <a:gd name="T103" fmla="*/ 2147483646 h 3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86" h="384">
                  <a:moveTo>
                    <a:pt x="454" y="36"/>
                  </a:moveTo>
                  <a:cubicBezTo>
                    <a:pt x="452" y="36"/>
                    <a:pt x="450" y="34"/>
                    <a:pt x="450" y="33"/>
                  </a:cubicBezTo>
                  <a:cubicBezTo>
                    <a:pt x="448" y="28"/>
                    <a:pt x="444" y="28"/>
                    <a:pt x="439" y="28"/>
                  </a:cubicBezTo>
                  <a:cubicBezTo>
                    <a:pt x="439" y="30"/>
                    <a:pt x="439" y="31"/>
                    <a:pt x="438" y="33"/>
                  </a:cubicBezTo>
                  <a:cubicBezTo>
                    <a:pt x="438" y="39"/>
                    <a:pt x="436" y="43"/>
                    <a:pt x="431" y="47"/>
                  </a:cubicBezTo>
                  <a:cubicBezTo>
                    <a:pt x="425" y="50"/>
                    <a:pt x="419" y="53"/>
                    <a:pt x="414" y="56"/>
                  </a:cubicBezTo>
                  <a:cubicBezTo>
                    <a:pt x="408" y="59"/>
                    <a:pt x="401" y="60"/>
                    <a:pt x="397" y="66"/>
                  </a:cubicBezTo>
                  <a:cubicBezTo>
                    <a:pt x="396" y="67"/>
                    <a:pt x="393" y="67"/>
                    <a:pt x="391" y="68"/>
                  </a:cubicBezTo>
                  <a:cubicBezTo>
                    <a:pt x="389" y="69"/>
                    <a:pt x="387" y="70"/>
                    <a:pt x="385" y="71"/>
                  </a:cubicBezTo>
                  <a:cubicBezTo>
                    <a:pt x="386" y="72"/>
                    <a:pt x="386" y="73"/>
                    <a:pt x="387" y="74"/>
                  </a:cubicBezTo>
                  <a:cubicBezTo>
                    <a:pt x="392" y="79"/>
                    <a:pt x="392" y="80"/>
                    <a:pt x="386" y="85"/>
                  </a:cubicBezTo>
                  <a:cubicBezTo>
                    <a:pt x="383" y="87"/>
                    <a:pt x="381" y="89"/>
                    <a:pt x="379" y="91"/>
                  </a:cubicBezTo>
                  <a:cubicBezTo>
                    <a:pt x="380" y="96"/>
                    <a:pt x="381" y="100"/>
                    <a:pt x="382" y="105"/>
                  </a:cubicBezTo>
                  <a:cubicBezTo>
                    <a:pt x="379" y="106"/>
                    <a:pt x="378" y="107"/>
                    <a:pt x="377" y="106"/>
                  </a:cubicBezTo>
                  <a:cubicBezTo>
                    <a:pt x="366" y="103"/>
                    <a:pt x="355" y="100"/>
                    <a:pt x="344" y="105"/>
                  </a:cubicBezTo>
                  <a:cubicBezTo>
                    <a:pt x="344" y="106"/>
                    <a:pt x="343" y="105"/>
                    <a:pt x="343" y="105"/>
                  </a:cubicBezTo>
                  <a:cubicBezTo>
                    <a:pt x="338" y="105"/>
                    <a:pt x="334" y="105"/>
                    <a:pt x="330" y="106"/>
                  </a:cubicBezTo>
                  <a:cubicBezTo>
                    <a:pt x="325" y="108"/>
                    <a:pt x="321" y="108"/>
                    <a:pt x="318" y="103"/>
                  </a:cubicBezTo>
                  <a:cubicBezTo>
                    <a:pt x="314" y="96"/>
                    <a:pt x="308" y="95"/>
                    <a:pt x="302" y="93"/>
                  </a:cubicBezTo>
                  <a:cubicBezTo>
                    <a:pt x="298" y="92"/>
                    <a:pt x="296" y="89"/>
                    <a:pt x="293" y="87"/>
                  </a:cubicBezTo>
                  <a:cubicBezTo>
                    <a:pt x="291" y="85"/>
                    <a:pt x="290" y="83"/>
                    <a:pt x="290" y="82"/>
                  </a:cubicBezTo>
                  <a:cubicBezTo>
                    <a:pt x="284" y="81"/>
                    <a:pt x="277" y="81"/>
                    <a:pt x="274" y="78"/>
                  </a:cubicBezTo>
                  <a:cubicBezTo>
                    <a:pt x="270" y="75"/>
                    <a:pt x="269" y="69"/>
                    <a:pt x="266" y="63"/>
                  </a:cubicBezTo>
                  <a:cubicBezTo>
                    <a:pt x="260" y="63"/>
                    <a:pt x="253" y="63"/>
                    <a:pt x="245" y="62"/>
                  </a:cubicBezTo>
                  <a:cubicBezTo>
                    <a:pt x="245" y="55"/>
                    <a:pt x="245" y="49"/>
                    <a:pt x="245" y="45"/>
                  </a:cubicBezTo>
                  <a:cubicBezTo>
                    <a:pt x="240" y="41"/>
                    <a:pt x="237" y="39"/>
                    <a:pt x="233" y="35"/>
                  </a:cubicBezTo>
                  <a:cubicBezTo>
                    <a:pt x="229" y="35"/>
                    <a:pt x="223" y="35"/>
                    <a:pt x="219" y="33"/>
                  </a:cubicBezTo>
                  <a:cubicBezTo>
                    <a:pt x="214" y="30"/>
                    <a:pt x="209" y="31"/>
                    <a:pt x="204" y="33"/>
                  </a:cubicBezTo>
                  <a:cubicBezTo>
                    <a:pt x="203" y="39"/>
                    <a:pt x="201" y="43"/>
                    <a:pt x="194" y="42"/>
                  </a:cubicBezTo>
                  <a:cubicBezTo>
                    <a:pt x="192" y="42"/>
                    <a:pt x="189" y="44"/>
                    <a:pt x="188" y="46"/>
                  </a:cubicBezTo>
                  <a:cubicBezTo>
                    <a:pt x="180" y="53"/>
                    <a:pt x="180" y="53"/>
                    <a:pt x="170" y="49"/>
                  </a:cubicBezTo>
                  <a:cubicBezTo>
                    <a:pt x="163" y="46"/>
                    <a:pt x="162" y="44"/>
                    <a:pt x="162" y="36"/>
                  </a:cubicBezTo>
                  <a:cubicBezTo>
                    <a:pt x="162" y="29"/>
                    <a:pt x="159" y="27"/>
                    <a:pt x="152" y="30"/>
                  </a:cubicBezTo>
                  <a:cubicBezTo>
                    <a:pt x="150" y="31"/>
                    <a:pt x="148" y="32"/>
                    <a:pt x="146" y="33"/>
                  </a:cubicBezTo>
                  <a:cubicBezTo>
                    <a:pt x="146" y="34"/>
                    <a:pt x="146" y="35"/>
                    <a:pt x="146" y="36"/>
                  </a:cubicBezTo>
                  <a:cubicBezTo>
                    <a:pt x="144" y="47"/>
                    <a:pt x="142" y="49"/>
                    <a:pt x="131" y="49"/>
                  </a:cubicBezTo>
                  <a:cubicBezTo>
                    <a:pt x="129" y="50"/>
                    <a:pt x="127" y="50"/>
                    <a:pt x="126" y="52"/>
                  </a:cubicBezTo>
                  <a:cubicBezTo>
                    <a:pt x="121" y="58"/>
                    <a:pt x="117" y="56"/>
                    <a:pt x="111" y="54"/>
                  </a:cubicBezTo>
                  <a:cubicBezTo>
                    <a:pt x="103" y="51"/>
                    <a:pt x="96" y="49"/>
                    <a:pt x="88" y="51"/>
                  </a:cubicBezTo>
                  <a:cubicBezTo>
                    <a:pt x="82" y="53"/>
                    <a:pt x="77" y="52"/>
                    <a:pt x="72" y="46"/>
                  </a:cubicBezTo>
                  <a:cubicBezTo>
                    <a:pt x="69" y="55"/>
                    <a:pt x="63" y="49"/>
                    <a:pt x="58" y="50"/>
                  </a:cubicBezTo>
                  <a:cubicBezTo>
                    <a:pt x="58" y="51"/>
                    <a:pt x="57" y="52"/>
                    <a:pt x="57" y="53"/>
                  </a:cubicBezTo>
                  <a:cubicBezTo>
                    <a:pt x="58" y="61"/>
                    <a:pt x="58" y="61"/>
                    <a:pt x="51" y="64"/>
                  </a:cubicBezTo>
                  <a:cubicBezTo>
                    <a:pt x="46" y="66"/>
                    <a:pt x="41" y="68"/>
                    <a:pt x="37" y="71"/>
                  </a:cubicBezTo>
                  <a:cubicBezTo>
                    <a:pt x="32" y="76"/>
                    <a:pt x="26" y="77"/>
                    <a:pt x="19" y="72"/>
                  </a:cubicBezTo>
                  <a:cubicBezTo>
                    <a:pt x="19" y="74"/>
                    <a:pt x="20" y="76"/>
                    <a:pt x="19" y="76"/>
                  </a:cubicBezTo>
                  <a:cubicBezTo>
                    <a:pt x="18" y="79"/>
                    <a:pt x="15" y="81"/>
                    <a:pt x="14" y="84"/>
                  </a:cubicBezTo>
                  <a:cubicBezTo>
                    <a:pt x="13" y="88"/>
                    <a:pt x="14" y="91"/>
                    <a:pt x="13" y="95"/>
                  </a:cubicBezTo>
                  <a:cubicBezTo>
                    <a:pt x="13" y="98"/>
                    <a:pt x="12" y="101"/>
                    <a:pt x="10" y="103"/>
                  </a:cubicBezTo>
                  <a:cubicBezTo>
                    <a:pt x="9" y="105"/>
                    <a:pt x="8" y="107"/>
                    <a:pt x="6" y="108"/>
                  </a:cubicBezTo>
                  <a:cubicBezTo>
                    <a:pt x="4" y="108"/>
                    <a:pt x="2" y="109"/>
                    <a:pt x="0" y="10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4"/>
                    <a:pt x="4" y="116"/>
                    <a:pt x="8" y="115"/>
                  </a:cubicBezTo>
                  <a:cubicBezTo>
                    <a:pt x="17" y="112"/>
                    <a:pt x="22" y="124"/>
                    <a:pt x="31" y="122"/>
                  </a:cubicBezTo>
                  <a:cubicBezTo>
                    <a:pt x="32" y="121"/>
                    <a:pt x="34" y="124"/>
                    <a:pt x="35" y="125"/>
                  </a:cubicBezTo>
                  <a:cubicBezTo>
                    <a:pt x="41" y="129"/>
                    <a:pt x="38" y="135"/>
                    <a:pt x="37" y="141"/>
                  </a:cubicBezTo>
                  <a:cubicBezTo>
                    <a:pt x="42" y="143"/>
                    <a:pt x="46" y="145"/>
                    <a:pt x="51" y="146"/>
                  </a:cubicBezTo>
                  <a:cubicBezTo>
                    <a:pt x="62" y="149"/>
                    <a:pt x="66" y="160"/>
                    <a:pt x="60" y="168"/>
                  </a:cubicBezTo>
                  <a:cubicBezTo>
                    <a:pt x="61" y="172"/>
                    <a:pt x="63" y="175"/>
                    <a:pt x="62" y="178"/>
                  </a:cubicBezTo>
                  <a:cubicBezTo>
                    <a:pt x="61" y="184"/>
                    <a:pt x="58" y="191"/>
                    <a:pt x="55" y="196"/>
                  </a:cubicBezTo>
                  <a:cubicBezTo>
                    <a:pt x="53" y="199"/>
                    <a:pt x="51" y="202"/>
                    <a:pt x="51" y="205"/>
                  </a:cubicBezTo>
                  <a:cubicBezTo>
                    <a:pt x="51" y="209"/>
                    <a:pt x="51" y="212"/>
                    <a:pt x="51" y="216"/>
                  </a:cubicBezTo>
                  <a:cubicBezTo>
                    <a:pt x="55" y="219"/>
                    <a:pt x="58" y="224"/>
                    <a:pt x="62" y="226"/>
                  </a:cubicBezTo>
                  <a:cubicBezTo>
                    <a:pt x="71" y="230"/>
                    <a:pt x="79" y="235"/>
                    <a:pt x="86" y="242"/>
                  </a:cubicBezTo>
                  <a:cubicBezTo>
                    <a:pt x="89" y="245"/>
                    <a:pt x="91" y="245"/>
                    <a:pt x="94" y="244"/>
                  </a:cubicBezTo>
                  <a:cubicBezTo>
                    <a:pt x="103" y="241"/>
                    <a:pt x="112" y="240"/>
                    <a:pt x="120" y="245"/>
                  </a:cubicBezTo>
                  <a:cubicBezTo>
                    <a:pt x="126" y="248"/>
                    <a:pt x="134" y="248"/>
                    <a:pt x="137" y="256"/>
                  </a:cubicBezTo>
                  <a:cubicBezTo>
                    <a:pt x="139" y="260"/>
                    <a:pt x="144" y="262"/>
                    <a:pt x="149" y="262"/>
                  </a:cubicBezTo>
                  <a:cubicBezTo>
                    <a:pt x="153" y="262"/>
                    <a:pt x="158" y="263"/>
                    <a:pt x="163" y="264"/>
                  </a:cubicBezTo>
                  <a:cubicBezTo>
                    <a:pt x="163" y="268"/>
                    <a:pt x="163" y="271"/>
                    <a:pt x="163" y="274"/>
                  </a:cubicBezTo>
                  <a:cubicBezTo>
                    <a:pt x="170" y="276"/>
                    <a:pt x="177" y="278"/>
                    <a:pt x="182" y="285"/>
                  </a:cubicBezTo>
                  <a:cubicBezTo>
                    <a:pt x="183" y="287"/>
                    <a:pt x="186" y="287"/>
                    <a:pt x="189" y="287"/>
                  </a:cubicBezTo>
                  <a:cubicBezTo>
                    <a:pt x="191" y="287"/>
                    <a:pt x="192" y="285"/>
                    <a:pt x="195" y="284"/>
                  </a:cubicBezTo>
                  <a:cubicBezTo>
                    <a:pt x="197" y="290"/>
                    <a:pt x="198" y="294"/>
                    <a:pt x="195" y="300"/>
                  </a:cubicBezTo>
                  <a:cubicBezTo>
                    <a:pt x="191" y="305"/>
                    <a:pt x="193" y="308"/>
                    <a:pt x="198" y="310"/>
                  </a:cubicBezTo>
                  <a:cubicBezTo>
                    <a:pt x="204" y="312"/>
                    <a:pt x="211" y="314"/>
                    <a:pt x="216" y="319"/>
                  </a:cubicBezTo>
                  <a:cubicBezTo>
                    <a:pt x="218" y="321"/>
                    <a:pt x="222" y="320"/>
                    <a:pt x="226" y="321"/>
                  </a:cubicBezTo>
                  <a:cubicBezTo>
                    <a:pt x="225" y="317"/>
                    <a:pt x="225" y="315"/>
                    <a:pt x="225" y="312"/>
                  </a:cubicBezTo>
                  <a:cubicBezTo>
                    <a:pt x="228" y="310"/>
                    <a:pt x="233" y="309"/>
                    <a:pt x="232" y="304"/>
                  </a:cubicBezTo>
                  <a:cubicBezTo>
                    <a:pt x="232" y="303"/>
                    <a:pt x="234" y="301"/>
                    <a:pt x="235" y="299"/>
                  </a:cubicBezTo>
                  <a:cubicBezTo>
                    <a:pt x="238" y="296"/>
                    <a:pt x="242" y="292"/>
                    <a:pt x="245" y="288"/>
                  </a:cubicBezTo>
                  <a:cubicBezTo>
                    <a:pt x="253" y="288"/>
                    <a:pt x="253" y="288"/>
                    <a:pt x="255" y="297"/>
                  </a:cubicBezTo>
                  <a:cubicBezTo>
                    <a:pt x="255" y="299"/>
                    <a:pt x="257" y="301"/>
                    <a:pt x="259" y="301"/>
                  </a:cubicBezTo>
                  <a:cubicBezTo>
                    <a:pt x="262" y="302"/>
                    <a:pt x="265" y="302"/>
                    <a:pt x="268" y="302"/>
                  </a:cubicBezTo>
                  <a:cubicBezTo>
                    <a:pt x="277" y="302"/>
                    <a:pt x="283" y="306"/>
                    <a:pt x="287" y="314"/>
                  </a:cubicBezTo>
                  <a:cubicBezTo>
                    <a:pt x="288" y="315"/>
                    <a:pt x="289" y="317"/>
                    <a:pt x="290" y="320"/>
                  </a:cubicBezTo>
                  <a:cubicBezTo>
                    <a:pt x="294" y="319"/>
                    <a:pt x="298" y="316"/>
                    <a:pt x="302" y="317"/>
                  </a:cubicBezTo>
                  <a:cubicBezTo>
                    <a:pt x="306" y="317"/>
                    <a:pt x="310" y="320"/>
                    <a:pt x="314" y="322"/>
                  </a:cubicBezTo>
                  <a:cubicBezTo>
                    <a:pt x="314" y="322"/>
                    <a:pt x="315" y="322"/>
                    <a:pt x="316" y="322"/>
                  </a:cubicBezTo>
                  <a:cubicBezTo>
                    <a:pt x="320" y="323"/>
                    <a:pt x="326" y="323"/>
                    <a:pt x="328" y="325"/>
                  </a:cubicBezTo>
                  <a:cubicBezTo>
                    <a:pt x="332" y="330"/>
                    <a:pt x="336" y="331"/>
                    <a:pt x="341" y="333"/>
                  </a:cubicBezTo>
                  <a:cubicBezTo>
                    <a:pt x="346" y="335"/>
                    <a:pt x="350" y="338"/>
                    <a:pt x="353" y="343"/>
                  </a:cubicBezTo>
                  <a:cubicBezTo>
                    <a:pt x="355" y="348"/>
                    <a:pt x="362" y="350"/>
                    <a:pt x="363" y="356"/>
                  </a:cubicBezTo>
                  <a:cubicBezTo>
                    <a:pt x="364" y="357"/>
                    <a:pt x="366" y="358"/>
                    <a:pt x="367" y="358"/>
                  </a:cubicBezTo>
                  <a:cubicBezTo>
                    <a:pt x="377" y="359"/>
                    <a:pt x="386" y="361"/>
                    <a:pt x="394" y="369"/>
                  </a:cubicBezTo>
                  <a:cubicBezTo>
                    <a:pt x="394" y="369"/>
                    <a:pt x="396" y="369"/>
                    <a:pt x="397" y="370"/>
                  </a:cubicBezTo>
                  <a:cubicBezTo>
                    <a:pt x="400" y="372"/>
                    <a:pt x="402" y="374"/>
                    <a:pt x="404" y="377"/>
                  </a:cubicBezTo>
                  <a:cubicBezTo>
                    <a:pt x="406" y="380"/>
                    <a:pt x="407" y="384"/>
                    <a:pt x="412" y="384"/>
                  </a:cubicBezTo>
                  <a:cubicBezTo>
                    <a:pt x="413" y="381"/>
                    <a:pt x="413" y="378"/>
                    <a:pt x="414" y="375"/>
                  </a:cubicBezTo>
                  <a:cubicBezTo>
                    <a:pt x="417" y="374"/>
                    <a:pt x="419" y="373"/>
                    <a:pt x="421" y="373"/>
                  </a:cubicBezTo>
                  <a:cubicBezTo>
                    <a:pt x="424" y="373"/>
                    <a:pt x="427" y="372"/>
                    <a:pt x="429" y="373"/>
                  </a:cubicBezTo>
                  <a:cubicBezTo>
                    <a:pt x="434" y="376"/>
                    <a:pt x="437" y="375"/>
                    <a:pt x="441" y="372"/>
                  </a:cubicBezTo>
                  <a:cubicBezTo>
                    <a:pt x="444" y="370"/>
                    <a:pt x="447" y="370"/>
                    <a:pt x="450" y="373"/>
                  </a:cubicBezTo>
                  <a:cubicBezTo>
                    <a:pt x="453" y="376"/>
                    <a:pt x="457" y="376"/>
                    <a:pt x="461" y="374"/>
                  </a:cubicBezTo>
                  <a:cubicBezTo>
                    <a:pt x="462" y="373"/>
                    <a:pt x="463" y="371"/>
                    <a:pt x="463" y="370"/>
                  </a:cubicBezTo>
                  <a:cubicBezTo>
                    <a:pt x="464" y="368"/>
                    <a:pt x="464" y="365"/>
                    <a:pt x="464" y="363"/>
                  </a:cubicBezTo>
                  <a:cubicBezTo>
                    <a:pt x="465" y="354"/>
                    <a:pt x="467" y="351"/>
                    <a:pt x="476" y="351"/>
                  </a:cubicBezTo>
                  <a:cubicBezTo>
                    <a:pt x="481" y="352"/>
                    <a:pt x="486" y="353"/>
                    <a:pt x="491" y="354"/>
                  </a:cubicBezTo>
                  <a:cubicBezTo>
                    <a:pt x="497" y="348"/>
                    <a:pt x="501" y="348"/>
                    <a:pt x="511" y="355"/>
                  </a:cubicBezTo>
                  <a:cubicBezTo>
                    <a:pt x="514" y="353"/>
                    <a:pt x="517" y="350"/>
                    <a:pt x="521" y="353"/>
                  </a:cubicBezTo>
                  <a:cubicBezTo>
                    <a:pt x="522" y="354"/>
                    <a:pt x="525" y="353"/>
                    <a:pt x="527" y="353"/>
                  </a:cubicBezTo>
                  <a:cubicBezTo>
                    <a:pt x="531" y="354"/>
                    <a:pt x="536" y="355"/>
                    <a:pt x="540" y="357"/>
                  </a:cubicBezTo>
                  <a:cubicBezTo>
                    <a:pt x="547" y="360"/>
                    <a:pt x="554" y="365"/>
                    <a:pt x="562" y="368"/>
                  </a:cubicBezTo>
                  <a:cubicBezTo>
                    <a:pt x="563" y="369"/>
                    <a:pt x="565" y="369"/>
                    <a:pt x="568" y="369"/>
                  </a:cubicBezTo>
                  <a:cubicBezTo>
                    <a:pt x="568" y="363"/>
                    <a:pt x="571" y="357"/>
                    <a:pt x="570" y="352"/>
                  </a:cubicBezTo>
                  <a:cubicBezTo>
                    <a:pt x="566" y="341"/>
                    <a:pt x="568" y="333"/>
                    <a:pt x="578" y="326"/>
                  </a:cubicBezTo>
                  <a:cubicBezTo>
                    <a:pt x="578" y="325"/>
                    <a:pt x="579" y="324"/>
                    <a:pt x="580" y="324"/>
                  </a:cubicBezTo>
                  <a:cubicBezTo>
                    <a:pt x="584" y="321"/>
                    <a:pt x="584" y="316"/>
                    <a:pt x="584" y="311"/>
                  </a:cubicBezTo>
                  <a:cubicBezTo>
                    <a:pt x="584" y="306"/>
                    <a:pt x="583" y="302"/>
                    <a:pt x="583" y="297"/>
                  </a:cubicBezTo>
                  <a:cubicBezTo>
                    <a:pt x="582" y="297"/>
                    <a:pt x="581" y="296"/>
                    <a:pt x="580" y="296"/>
                  </a:cubicBezTo>
                  <a:cubicBezTo>
                    <a:pt x="576" y="296"/>
                    <a:pt x="572" y="296"/>
                    <a:pt x="568" y="296"/>
                  </a:cubicBezTo>
                  <a:cubicBezTo>
                    <a:pt x="562" y="295"/>
                    <a:pt x="560" y="292"/>
                    <a:pt x="564" y="286"/>
                  </a:cubicBezTo>
                  <a:cubicBezTo>
                    <a:pt x="565" y="285"/>
                    <a:pt x="566" y="283"/>
                    <a:pt x="567" y="282"/>
                  </a:cubicBezTo>
                  <a:cubicBezTo>
                    <a:pt x="565" y="278"/>
                    <a:pt x="562" y="274"/>
                    <a:pt x="563" y="272"/>
                  </a:cubicBezTo>
                  <a:cubicBezTo>
                    <a:pt x="564" y="268"/>
                    <a:pt x="562" y="266"/>
                    <a:pt x="560" y="264"/>
                  </a:cubicBezTo>
                  <a:cubicBezTo>
                    <a:pt x="556" y="259"/>
                    <a:pt x="551" y="255"/>
                    <a:pt x="549" y="249"/>
                  </a:cubicBezTo>
                  <a:cubicBezTo>
                    <a:pt x="546" y="243"/>
                    <a:pt x="547" y="235"/>
                    <a:pt x="540" y="232"/>
                  </a:cubicBezTo>
                  <a:cubicBezTo>
                    <a:pt x="539" y="232"/>
                    <a:pt x="539" y="231"/>
                    <a:pt x="539" y="230"/>
                  </a:cubicBezTo>
                  <a:cubicBezTo>
                    <a:pt x="536" y="220"/>
                    <a:pt x="539" y="208"/>
                    <a:pt x="548" y="201"/>
                  </a:cubicBezTo>
                  <a:cubicBezTo>
                    <a:pt x="548" y="200"/>
                    <a:pt x="547" y="199"/>
                    <a:pt x="547" y="198"/>
                  </a:cubicBezTo>
                  <a:cubicBezTo>
                    <a:pt x="544" y="194"/>
                    <a:pt x="543" y="189"/>
                    <a:pt x="544" y="184"/>
                  </a:cubicBezTo>
                  <a:cubicBezTo>
                    <a:pt x="545" y="181"/>
                    <a:pt x="544" y="177"/>
                    <a:pt x="543" y="174"/>
                  </a:cubicBezTo>
                  <a:cubicBezTo>
                    <a:pt x="540" y="165"/>
                    <a:pt x="534" y="157"/>
                    <a:pt x="535" y="147"/>
                  </a:cubicBezTo>
                  <a:cubicBezTo>
                    <a:pt x="535" y="143"/>
                    <a:pt x="532" y="140"/>
                    <a:pt x="531" y="136"/>
                  </a:cubicBezTo>
                  <a:cubicBezTo>
                    <a:pt x="530" y="134"/>
                    <a:pt x="528" y="133"/>
                    <a:pt x="527" y="130"/>
                  </a:cubicBezTo>
                  <a:cubicBezTo>
                    <a:pt x="524" y="123"/>
                    <a:pt x="528" y="118"/>
                    <a:pt x="536" y="119"/>
                  </a:cubicBezTo>
                  <a:cubicBezTo>
                    <a:pt x="540" y="119"/>
                    <a:pt x="543" y="119"/>
                    <a:pt x="547" y="119"/>
                  </a:cubicBezTo>
                  <a:cubicBezTo>
                    <a:pt x="547" y="111"/>
                    <a:pt x="553" y="107"/>
                    <a:pt x="559" y="103"/>
                  </a:cubicBezTo>
                  <a:cubicBezTo>
                    <a:pt x="566" y="97"/>
                    <a:pt x="567" y="93"/>
                    <a:pt x="562" y="86"/>
                  </a:cubicBezTo>
                  <a:cubicBezTo>
                    <a:pt x="559" y="82"/>
                    <a:pt x="559" y="79"/>
                    <a:pt x="562" y="75"/>
                  </a:cubicBezTo>
                  <a:cubicBezTo>
                    <a:pt x="564" y="73"/>
                    <a:pt x="565" y="71"/>
                    <a:pt x="567" y="69"/>
                  </a:cubicBezTo>
                  <a:cubicBezTo>
                    <a:pt x="564" y="61"/>
                    <a:pt x="557" y="54"/>
                    <a:pt x="569" y="49"/>
                  </a:cubicBezTo>
                  <a:cubicBezTo>
                    <a:pt x="569" y="49"/>
                    <a:pt x="569" y="49"/>
                    <a:pt x="569" y="48"/>
                  </a:cubicBezTo>
                  <a:cubicBezTo>
                    <a:pt x="572" y="41"/>
                    <a:pt x="574" y="33"/>
                    <a:pt x="577" y="26"/>
                  </a:cubicBezTo>
                  <a:cubicBezTo>
                    <a:pt x="578" y="23"/>
                    <a:pt x="578" y="19"/>
                    <a:pt x="580" y="17"/>
                  </a:cubicBezTo>
                  <a:cubicBezTo>
                    <a:pt x="586" y="12"/>
                    <a:pt x="584" y="6"/>
                    <a:pt x="582" y="0"/>
                  </a:cubicBezTo>
                  <a:cubicBezTo>
                    <a:pt x="579" y="3"/>
                    <a:pt x="576" y="7"/>
                    <a:pt x="572" y="9"/>
                  </a:cubicBezTo>
                  <a:cubicBezTo>
                    <a:pt x="568" y="10"/>
                    <a:pt x="566" y="13"/>
                    <a:pt x="565" y="18"/>
                  </a:cubicBezTo>
                  <a:cubicBezTo>
                    <a:pt x="564" y="29"/>
                    <a:pt x="558" y="38"/>
                    <a:pt x="548" y="43"/>
                  </a:cubicBezTo>
                  <a:cubicBezTo>
                    <a:pt x="542" y="46"/>
                    <a:pt x="540" y="50"/>
                    <a:pt x="538" y="55"/>
                  </a:cubicBezTo>
                  <a:cubicBezTo>
                    <a:pt x="535" y="67"/>
                    <a:pt x="526" y="71"/>
                    <a:pt x="515" y="65"/>
                  </a:cubicBezTo>
                  <a:cubicBezTo>
                    <a:pt x="511" y="64"/>
                    <a:pt x="508" y="62"/>
                    <a:pt x="505" y="61"/>
                  </a:cubicBezTo>
                  <a:cubicBezTo>
                    <a:pt x="497" y="60"/>
                    <a:pt x="492" y="56"/>
                    <a:pt x="487" y="50"/>
                  </a:cubicBezTo>
                  <a:cubicBezTo>
                    <a:pt x="486" y="49"/>
                    <a:pt x="485" y="47"/>
                    <a:pt x="484" y="45"/>
                  </a:cubicBezTo>
                  <a:cubicBezTo>
                    <a:pt x="482" y="43"/>
                    <a:pt x="479" y="41"/>
                    <a:pt x="475" y="42"/>
                  </a:cubicBezTo>
                  <a:cubicBezTo>
                    <a:pt x="473" y="43"/>
                    <a:pt x="469" y="42"/>
                    <a:pt x="467" y="42"/>
                  </a:cubicBezTo>
                  <a:cubicBezTo>
                    <a:pt x="463" y="40"/>
                    <a:pt x="458" y="38"/>
                    <a:pt x="454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8" name="Freeform 15">
              <a:extLst>
                <a:ext uri="{FF2B5EF4-FFF2-40B4-BE49-F238E27FC236}">
                  <a16:creationId xmlns:a16="http://schemas.microsoft.com/office/drawing/2014/main" id="{6A4A12A5-ED71-4F97-BD7C-E79CF6EBD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463" y="3951288"/>
              <a:ext cx="1906588" cy="1581150"/>
            </a:xfrm>
            <a:custGeom>
              <a:avLst/>
              <a:gdLst>
                <a:gd name="T0" fmla="*/ 2147483646 w 512"/>
                <a:gd name="T1" fmla="*/ 2147483646 h 424"/>
                <a:gd name="T2" fmla="*/ 2147483646 w 512"/>
                <a:gd name="T3" fmla="*/ 2147483646 h 424"/>
                <a:gd name="T4" fmla="*/ 2147483646 w 512"/>
                <a:gd name="T5" fmla="*/ 2147483646 h 424"/>
                <a:gd name="T6" fmla="*/ 2147483646 w 512"/>
                <a:gd name="T7" fmla="*/ 2147483646 h 424"/>
                <a:gd name="T8" fmla="*/ 2147483646 w 512"/>
                <a:gd name="T9" fmla="*/ 2147483646 h 424"/>
                <a:gd name="T10" fmla="*/ 2147483646 w 512"/>
                <a:gd name="T11" fmla="*/ 2147483646 h 424"/>
                <a:gd name="T12" fmla="*/ 2147483646 w 512"/>
                <a:gd name="T13" fmla="*/ 2147483646 h 424"/>
                <a:gd name="T14" fmla="*/ 2147483646 w 512"/>
                <a:gd name="T15" fmla="*/ 2147483646 h 424"/>
                <a:gd name="T16" fmla="*/ 2147483646 w 512"/>
                <a:gd name="T17" fmla="*/ 2147483646 h 424"/>
                <a:gd name="T18" fmla="*/ 2147483646 w 512"/>
                <a:gd name="T19" fmla="*/ 2147483646 h 424"/>
                <a:gd name="T20" fmla="*/ 2147483646 w 512"/>
                <a:gd name="T21" fmla="*/ 2147483646 h 424"/>
                <a:gd name="T22" fmla="*/ 2147483646 w 512"/>
                <a:gd name="T23" fmla="*/ 2147483646 h 424"/>
                <a:gd name="T24" fmla="*/ 2147483646 w 512"/>
                <a:gd name="T25" fmla="*/ 2147483646 h 424"/>
                <a:gd name="T26" fmla="*/ 2147483646 w 512"/>
                <a:gd name="T27" fmla="*/ 2147483646 h 424"/>
                <a:gd name="T28" fmla="*/ 2147483646 w 512"/>
                <a:gd name="T29" fmla="*/ 2147483646 h 424"/>
                <a:gd name="T30" fmla="*/ 2147483646 w 512"/>
                <a:gd name="T31" fmla="*/ 2147483646 h 424"/>
                <a:gd name="T32" fmla="*/ 2147483646 w 512"/>
                <a:gd name="T33" fmla="*/ 2147483646 h 424"/>
                <a:gd name="T34" fmla="*/ 2147483646 w 512"/>
                <a:gd name="T35" fmla="*/ 2147483646 h 424"/>
                <a:gd name="T36" fmla="*/ 2147483646 w 512"/>
                <a:gd name="T37" fmla="*/ 2147483646 h 424"/>
                <a:gd name="T38" fmla="*/ 2147483646 w 512"/>
                <a:gd name="T39" fmla="*/ 2147483646 h 424"/>
                <a:gd name="T40" fmla="*/ 2147483646 w 512"/>
                <a:gd name="T41" fmla="*/ 2147483646 h 424"/>
                <a:gd name="T42" fmla="*/ 2147483646 w 512"/>
                <a:gd name="T43" fmla="*/ 2147483646 h 424"/>
                <a:gd name="T44" fmla="*/ 2147483646 w 512"/>
                <a:gd name="T45" fmla="*/ 2147483646 h 424"/>
                <a:gd name="T46" fmla="*/ 2147483646 w 512"/>
                <a:gd name="T47" fmla="*/ 2147483646 h 424"/>
                <a:gd name="T48" fmla="*/ 2147483646 w 512"/>
                <a:gd name="T49" fmla="*/ 2147483646 h 424"/>
                <a:gd name="T50" fmla="*/ 2147483646 w 512"/>
                <a:gd name="T51" fmla="*/ 2147483646 h 424"/>
                <a:gd name="T52" fmla="*/ 2147483646 w 512"/>
                <a:gd name="T53" fmla="*/ 2147483646 h 424"/>
                <a:gd name="T54" fmla="*/ 2147483646 w 512"/>
                <a:gd name="T55" fmla="*/ 2147483646 h 424"/>
                <a:gd name="T56" fmla="*/ 2147483646 w 512"/>
                <a:gd name="T57" fmla="*/ 2147483646 h 424"/>
                <a:gd name="T58" fmla="*/ 2147483646 w 512"/>
                <a:gd name="T59" fmla="*/ 2147483646 h 424"/>
                <a:gd name="T60" fmla="*/ 2147483646 w 512"/>
                <a:gd name="T61" fmla="*/ 2147483646 h 424"/>
                <a:gd name="T62" fmla="*/ 2147483646 w 512"/>
                <a:gd name="T63" fmla="*/ 2147483646 h 424"/>
                <a:gd name="T64" fmla="*/ 0 w 512"/>
                <a:gd name="T65" fmla="*/ 2147483646 h 424"/>
                <a:gd name="T66" fmla="*/ 2147483646 w 512"/>
                <a:gd name="T67" fmla="*/ 2147483646 h 424"/>
                <a:gd name="T68" fmla="*/ 2147483646 w 512"/>
                <a:gd name="T69" fmla="*/ 2147483646 h 424"/>
                <a:gd name="T70" fmla="*/ 2147483646 w 512"/>
                <a:gd name="T71" fmla="*/ 2147483646 h 424"/>
                <a:gd name="T72" fmla="*/ 2147483646 w 512"/>
                <a:gd name="T73" fmla="*/ 2147483646 h 424"/>
                <a:gd name="T74" fmla="*/ 2147483646 w 512"/>
                <a:gd name="T75" fmla="*/ 2147483646 h 424"/>
                <a:gd name="T76" fmla="*/ 2147483646 w 512"/>
                <a:gd name="T77" fmla="*/ 2147483646 h 424"/>
                <a:gd name="T78" fmla="*/ 2147483646 w 512"/>
                <a:gd name="T79" fmla="*/ 2147483646 h 424"/>
                <a:gd name="T80" fmla="*/ 2147483646 w 512"/>
                <a:gd name="T81" fmla="*/ 2147483646 h 424"/>
                <a:gd name="T82" fmla="*/ 2147483646 w 512"/>
                <a:gd name="T83" fmla="*/ 2147483646 h 424"/>
                <a:gd name="T84" fmla="*/ 2147483646 w 512"/>
                <a:gd name="T85" fmla="*/ 2147483646 h 424"/>
                <a:gd name="T86" fmla="*/ 2147483646 w 512"/>
                <a:gd name="T87" fmla="*/ 2147483646 h 424"/>
                <a:gd name="T88" fmla="*/ 2147483646 w 512"/>
                <a:gd name="T89" fmla="*/ 2147483646 h 424"/>
                <a:gd name="T90" fmla="*/ 2147483646 w 512"/>
                <a:gd name="T91" fmla="*/ 2147483646 h 424"/>
                <a:gd name="T92" fmla="*/ 2147483646 w 512"/>
                <a:gd name="T93" fmla="*/ 2147483646 h 424"/>
                <a:gd name="T94" fmla="*/ 2147483646 w 512"/>
                <a:gd name="T95" fmla="*/ 2147483646 h 424"/>
                <a:gd name="T96" fmla="*/ 2147483646 w 512"/>
                <a:gd name="T97" fmla="*/ 2147483646 h 424"/>
                <a:gd name="T98" fmla="*/ 2147483646 w 512"/>
                <a:gd name="T99" fmla="*/ 2147483646 h 424"/>
                <a:gd name="T100" fmla="*/ 2147483646 w 512"/>
                <a:gd name="T101" fmla="*/ 2147483646 h 424"/>
                <a:gd name="T102" fmla="*/ 2147483646 w 512"/>
                <a:gd name="T103" fmla="*/ 2147483646 h 424"/>
                <a:gd name="T104" fmla="*/ 2147483646 w 512"/>
                <a:gd name="T105" fmla="*/ 2147483646 h 424"/>
                <a:gd name="T106" fmla="*/ 2147483646 w 512"/>
                <a:gd name="T107" fmla="*/ 2147483646 h 424"/>
                <a:gd name="T108" fmla="*/ 2147483646 w 512"/>
                <a:gd name="T109" fmla="*/ 2147483646 h 424"/>
                <a:gd name="T110" fmla="*/ 2147483646 w 512"/>
                <a:gd name="T111" fmla="*/ 2147483646 h 424"/>
                <a:gd name="T112" fmla="*/ 2147483646 w 512"/>
                <a:gd name="T113" fmla="*/ 2147483646 h 424"/>
                <a:gd name="T114" fmla="*/ 2147483646 w 512"/>
                <a:gd name="T115" fmla="*/ 2147483646 h 424"/>
                <a:gd name="T116" fmla="*/ 2147483646 w 512"/>
                <a:gd name="T117" fmla="*/ 2147483646 h 424"/>
                <a:gd name="T118" fmla="*/ 2147483646 w 512"/>
                <a:gd name="T119" fmla="*/ 2147483646 h 42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12" h="424">
                  <a:moveTo>
                    <a:pt x="509" y="82"/>
                  </a:moveTo>
                  <a:cubicBezTo>
                    <a:pt x="503" y="80"/>
                    <a:pt x="498" y="78"/>
                    <a:pt x="492" y="76"/>
                  </a:cubicBezTo>
                  <a:cubicBezTo>
                    <a:pt x="492" y="74"/>
                    <a:pt x="492" y="73"/>
                    <a:pt x="492" y="71"/>
                  </a:cubicBezTo>
                  <a:cubicBezTo>
                    <a:pt x="493" y="67"/>
                    <a:pt x="496" y="63"/>
                    <a:pt x="491" y="59"/>
                  </a:cubicBezTo>
                  <a:cubicBezTo>
                    <a:pt x="487" y="57"/>
                    <a:pt x="486" y="52"/>
                    <a:pt x="481" y="51"/>
                  </a:cubicBezTo>
                  <a:cubicBezTo>
                    <a:pt x="477" y="50"/>
                    <a:pt x="474" y="47"/>
                    <a:pt x="471" y="44"/>
                  </a:cubicBezTo>
                  <a:cubicBezTo>
                    <a:pt x="466" y="39"/>
                    <a:pt x="467" y="33"/>
                    <a:pt x="464" y="26"/>
                  </a:cubicBezTo>
                  <a:cubicBezTo>
                    <a:pt x="462" y="26"/>
                    <a:pt x="457" y="25"/>
                    <a:pt x="456" y="27"/>
                  </a:cubicBezTo>
                  <a:cubicBezTo>
                    <a:pt x="452" y="33"/>
                    <a:pt x="446" y="31"/>
                    <a:pt x="441" y="30"/>
                  </a:cubicBezTo>
                  <a:cubicBezTo>
                    <a:pt x="438" y="29"/>
                    <a:pt x="434" y="27"/>
                    <a:pt x="432" y="28"/>
                  </a:cubicBezTo>
                  <a:cubicBezTo>
                    <a:pt x="426" y="30"/>
                    <a:pt x="423" y="27"/>
                    <a:pt x="420" y="24"/>
                  </a:cubicBezTo>
                  <a:cubicBezTo>
                    <a:pt x="417" y="21"/>
                    <a:pt x="414" y="17"/>
                    <a:pt x="411" y="14"/>
                  </a:cubicBezTo>
                  <a:cubicBezTo>
                    <a:pt x="405" y="15"/>
                    <a:pt x="399" y="20"/>
                    <a:pt x="394" y="12"/>
                  </a:cubicBezTo>
                  <a:cubicBezTo>
                    <a:pt x="394" y="12"/>
                    <a:pt x="393" y="12"/>
                    <a:pt x="392" y="12"/>
                  </a:cubicBezTo>
                  <a:cubicBezTo>
                    <a:pt x="382" y="13"/>
                    <a:pt x="372" y="15"/>
                    <a:pt x="362" y="17"/>
                  </a:cubicBezTo>
                  <a:cubicBezTo>
                    <a:pt x="358" y="18"/>
                    <a:pt x="354" y="20"/>
                    <a:pt x="350" y="22"/>
                  </a:cubicBezTo>
                  <a:cubicBezTo>
                    <a:pt x="342" y="24"/>
                    <a:pt x="339" y="22"/>
                    <a:pt x="338" y="14"/>
                  </a:cubicBezTo>
                  <a:cubicBezTo>
                    <a:pt x="338" y="8"/>
                    <a:pt x="336" y="5"/>
                    <a:pt x="331" y="3"/>
                  </a:cubicBezTo>
                  <a:cubicBezTo>
                    <a:pt x="326" y="0"/>
                    <a:pt x="321" y="0"/>
                    <a:pt x="315" y="3"/>
                  </a:cubicBezTo>
                  <a:cubicBezTo>
                    <a:pt x="313" y="6"/>
                    <a:pt x="311" y="10"/>
                    <a:pt x="310" y="14"/>
                  </a:cubicBezTo>
                  <a:cubicBezTo>
                    <a:pt x="307" y="20"/>
                    <a:pt x="305" y="21"/>
                    <a:pt x="299" y="20"/>
                  </a:cubicBezTo>
                  <a:cubicBezTo>
                    <a:pt x="294" y="20"/>
                    <a:pt x="290" y="18"/>
                    <a:pt x="287" y="17"/>
                  </a:cubicBezTo>
                  <a:cubicBezTo>
                    <a:pt x="285" y="20"/>
                    <a:pt x="284" y="24"/>
                    <a:pt x="282" y="25"/>
                  </a:cubicBezTo>
                  <a:cubicBezTo>
                    <a:pt x="275" y="26"/>
                    <a:pt x="272" y="32"/>
                    <a:pt x="268" y="36"/>
                  </a:cubicBezTo>
                  <a:cubicBezTo>
                    <a:pt x="271" y="41"/>
                    <a:pt x="270" y="44"/>
                    <a:pt x="266" y="48"/>
                  </a:cubicBezTo>
                  <a:cubicBezTo>
                    <a:pt x="265" y="49"/>
                    <a:pt x="264" y="51"/>
                    <a:pt x="264" y="53"/>
                  </a:cubicBezTo>
                  <a:cubicBezTo>
                    <a:pt x="262" y="63"/>
                    <a:pt x="258" y="68"/>
                    <a:pt x="247" y="68"/>
                  </a:cubicBezTo>
                  <a:cubicBezTo>
                    <a:pt x="238" y="69"/>
                    <a:pt x="232" y="68"/>
                    <a:pt x="226" y="60"/>
                  </a:cubicBezTo>
                  <a:cubicBezTo>
                    <a:pt x="225" y="58"/>
                    <a:pt x="222" y="56"/>
                    <a:pt x="220" y="54"/>
                  </a:cubicBezTo>
                  <a:cubicBezTo>
                    <a:pt x="218" y="59"/>
                    <a:pt x="217" y="63"/>
                    <a:pt x="214" y="66"/>
                  </a:cubicBezTo>
                  <a:cubicBezTo>
                    <a:pt x="211" y="70"/>
                    <a:pt x="207" y="66"/>
                    <a:pt x="203" y="64"/>
                  </a:cubicBezTo>
                  <a:cubicBezTo>
                    <a:pt x="204" y="67"/>
                    <a:pt x="205" y="69"/>
                    <a:pt x="206" y="71"/>
                  </a:cubicBezTo>
                  <a:cubicBezTo>
                    <a:pt x="211" y="77"/>
                    <a:pt x="211" y="78"/>
                    <a:pt x="206" y="85"/>
                  </a:cubicBezTo>
                  <a:cubicBezTo>
                    <a:pt x="206" y="86"/>
                    <a:pt x="205" y="87"/>
                    <a:pt x="204" y="88"/>
                  </a:cubicBezTo>
                  <a:cubicBezTo>
                    <a:pt x="199" y="95"/>
                    <a:pt x="187" y="97"/>
                    <a:pt x="180" y="92"/>
                  </a:cubicBezTo>
                  <a:cubicBezTo>
                    <a:pt x="174" y="88"/>
                    <a:pt x="159" y="91"/>
                    <a:pt x="157" y="98"/>
                  </a:cubicBezTo>
                  <a:cubicBezTo>
                    <a:pt x="155" y="108"/>
                    <a:pt x="146" y="112"/>
                    <a:pt x="141" y="119"/>
                  </a:cubicBezTo>
                  <a:cubicBezTo>
                    <a:pt x="140" y="121"/>
                    <a:pt x="138" y="122"/>
                    <a:pt x="136" y="123"/>
                  </a:cubicBezTo>
                  <a:cubicBezTo>
                    <a:pt x="135" y="122"/>
                    <a:pt x="134" y="122"/>
                    <a:pt x="133" y="121"/>
                  </a:cubicBezTo>
                  <a:cubicBezTo>
                    <a:pt x="131" y="113"/>
                    <a:pt x="128" y="107"/>
                    <a:pt x="117" y="110"/>
                  </a:cubicBezTo>
                  <a:cubicBezTo>
                    <a:pt x="117" y="110"/>
                    <a:pt x="116" y="110"/>
                    <a:pt x="116" y="109"/>
                  </a:cubicBezTo>
                  <a:cubicBezTo>
                    <a:pt x="110" y="105"/>
                    <a:pt x="103" y="106"/>
                    <a:pt x="97" y="108"/>
                  </a:cubicBezTo>
                  <a:cubicBezTo>
                    <a:pt x="96" y="108"/>
                    <a:pt x="95" y="108"/>
                    <a:pt x="94" y="108"/>
                  </a:cubicBezTo>
                  <a:cubicBezTo>
                    <a:pt x="88" y="103"/>
                    <a:pt x="94" y="97"/>
                    <a:pt x="92" y="91"/>
                  </a:cubicBezTo>
                  <a:cubicBezTo>
                    <a:pt x="91" y="93"/>
                    <a:pt x="90" y="94"/>
                    <a:pt x="89" y="95"/>
                  </a:cubicBezTo>
                  <a:cubicBezTo>
                    <a:pt x="82" y="102"/>
                    <a:pt x="82" y="109"/>
                    <a:pt x="89" y="116"/>
                  </a:cubicBezTo>
                  <a:cubicBezTo>
                    <a:pt x="92" y="120"/>
                    <a:pt x="93" y="125"/>
                    <a:pt x="93" y="128"/>
                  </a:cubicBezTo>
                  <a:cubicBezTo>
                    <a:pt x="86" y="133"/>
                    <a:pt x="80" y="137"/>
                    <a:pt x="75" y="142"/>
                  </a:cubicBezTo>
                  <a:cubicBezTo>
                    <a:pt x="72" y="145"/>
                    <a:pt x="71" y="150"/>
                    <a:pt x="69" y="154"/>
                  </a:cubicBezTo>
                  <a:cubicBezTo>
                    <a:pt x="65" y="160"/>
                    <a:pt x="60" y="162"/>
                    <a:pt x="54" y="162"/>
                  </a:cubicBezTo>
                  <a:cubicBezTo>
                    <a:pt x="51" y="162"/>
                    <a:pt x="49" y="162"/>
                    <a:pt x="46" y="163"/>
                  </a:cubicBezTo>
                  <a:cubicBezTo>
                    <a:pt x="39" y="164"/>
                    <a:pt x="32" y="166"/>
                    <a:pt x="24" y="168"/>
                  </a:cubicBezTo>
                  <a:cubicBezTo>
                    <a:pt x="24" y="169"/>
                    <a:pt x="23" y="171"/>
                    <a:pt x="23" y="173"/>
                  </a:cubicBezTo>
                  <a:cubicBezTo>
                    <a:pt x="22" y="174"/>
                    <a:pt x="22" y="176"/>
                    <a:pt x="21" y="178"/>
                  </a:cubicBezTo>
                  <a:cubicBezTo>
                    <a:pt x="20" y="183"/>
                    <a:pt x="16" y="179"/>
                    <a:pt x="14" y="180"/>
                  </a:cubicBezTo>
                  <a:cubicBezTo>
                    <a:pt x="10" y="184"/>
                    <a:pt x="8" y="187"/>
                    <a:pt x="6" y="190"/>
                  </a:cubicBezTo>
                  <a:cubicBezTo>
                    <a:pt x="8" y="194"/>
                    <a:pt x="11" y="199"/>
                    <a:pt x="10" y="203"/>
                  </a:cubicBezTo>
                  <a:cubicBezTo>
                    <a:pt x="7" y="209"/>
                    <a:pt x="10" y="213"/>
                    <a:pt x="13" y="217"/>
                  </a:cubicBezTo>
                  <a:cubicBezTo>
                    <a:pt x="16" y="220"/>
                    <a:pt x="18" y="224"/>
                    <a:pt x="19" y="230"/>
                  </a:cubicBezTo>
                  <a:cubicBezTo>
                    <a:pt x="21" y="228"/>
                    <a:pt x="22" y="227"/>
                    <a:pt x="23" y="226"/>
                  </a:cubicBezTo>
                  <a:cubicBezTo>
                    <a:pt x="28" y="223"/>
                    <a:pt x="32" y="224"/>
                    <a:pt x="33" y="229"/>
                  </a:cubicBezTo>
                  <a:cubicBezTo>
                    <a:pt x="34" y="231"/>
                    <a:pt x="34" y="233"/>
                    <a:pt x="33" y="235"/>
                  </a:cubicBezTo>
                  <a:cubicBezTo>
                    <a:pt x="32" y="240"/>
                    <a:pt x="30" y="245"/>
                    <a:pt x="30" y="250"/>
                  </a:cubicBezTo>
                  <a:cubicBezTo>
                    <a:pt x="30" y="258"/>
                    <a:pt x="25" y="262"/>
                    <a:pt x="18" y="264"/>
                  </a:cubicBezTo>
                  <a:cubicBezTo>
                    <a:pt x="16" y="265"/>
                    <a:pt x="14" y="265"/>
                    <a:pt x="13" y="266"/>
                  </a:cubicBezTo>
                  <a:cubicBezTo>
                    <a:pt x="9" y="273"/>
                    <a:pt x="12" y="283"/>
                    <a:pt x="0" y="285"/>
                  </a:cubicBezTo>
                  <a:cubicBezTo>
                    <a:pt x="1" y="288"/>
                    <a:pt x="2" y="290"/>
                    <a:pt x="3" y="293"/>
                  </a:cubicBezTo>
                  <a:cubicBezTo>
                    <a:pt x="11" y="290"/>
                    <a:pt x="19" y="286"/>
                    <a:pt x="27" y="283"/>
                  </a:cubicBezTo>
                  <a:cubicBezTo>
                    <a:pt x="31" y="281"/>
                    <a:pt x="35" y="280"/>
                    <a:pt x="38" y="283"/>
                  </a:cubicBezTo>
                  <a:cubicBezTo>
                    <a:pt x="42" y="290"/>
                    <a:pt x="49" y="296"/>
                    <a:pt x="48" y="306"/>
                  </a:cubicBezTo>
                  <a:cubicBezTo>
                    <a:pt x="47" y="308"/>
                    <a:pt x="47" y="310"/>
                    <a:pt x="47" y="313"/>
                  </a:cubicBezTo>
                  <a:cubicBezTo>
                    <a:pt x="57" y="313"/>
                    <a:pt x="63" y="318"/>
                    <a:pt x="67" y="326"/>
                  </a:cubicBezTo>
                  <a:cubicBezTo>
                    <a:pt x="74" y="326"/>
                    <a:pt x="80" y="327"/>
                    <a:pt x="85" y="328"/>
                  </a:cubicBezTo>
                  <a:cubicBezTo>
                    <a:pt x="92" y="328"/>
                    <a:pt x="97" y="332"/>
                    <a:pt x="101" y="336"/>
                  </a:cubicBezTo>
                  <a:cubicBezTo>
                    <a:pt x="101" y="341"/>
                    <a:pt x="101" y="345"/>
                    <a:pt x="101" y="350"/>
                  </a:cubicBezTo>
                  <a:cubicBezTo>
                    <a:pt x="106" y="349"/>
                    <a:pt x="110" y="349"/>
                    <a:pt x="112" y="348"/>
                  </a:cubicBezTo>
                  <a:cubicBezTo>
                    <a:pt x="119" y="354"/>
                    <a:pt x="124" y="359"/>
                    <a:pt x="128" y="364"/>
                  </a:cubicBezTo>
                  <a:cubicBezTo>
                    <a:pt x="136" y="361"/>
                    <a:pt x="142" y="354"/>
                    <a:pt x="149" y="360"/>
                  </a:cubicBezTo>
                  <a:cubicBezTo>
                    <a:pt x="154" y="355"/>
                    <a:pt x="154" y="355"/>
                    <a:pt x="159" y="359"/>
                  </a:cubicBezTo>
                  <a:cubicBezTo>
                    <a:pt x="161" y="360"/>
                    <a:pt x="163" y="360"/>
                    <a:pt x="165" y="361"/>
                  </a:cubicBezTo>
                  <a:cubicBezTo>
                    <a:pt x="170" y="364"/>
                    <a:pt x="175" y="366"/>
                    <a:pt x="179" y="370"/>
                  </a:cubicBezTo>
                  <a:cubicBezTo>
                    <a:pt x="181" y="372"/>
                    <a:pt x="180" y="377"/>
                    <a:pt x="180" y="382"/>
                  </a:cubicBezTo>
                  <a:cubicBezTo>
                    <a:pt x="185" y="384"/>
                    <a:pt x="192" y="387"/>
                    <a:pt x="198" y="390"/>
                  </a:cubicBezTo>
                  <a:cubicBezTo>
                    <a:pt x="200" y="391"/>
                    <a:pt x="202" y="393"/>
                    <a:pt x="203" y="395"/>
                  </a:cubicBezTo>
                  <a:cubicBezTo>
                    <a:pt x="206" y="399"/>
                    <a:pt x="209" y="404"/>
                    <a:pt x="213" y="408"/>
                  </a:cubicBezTo>
                  <a:cubicBezTo>
                    <a:pt x="215" y="410"/>
                    <a:pt x="217" y="412"/>
                    <a:pt x="217" y="416"/>
                  </a:cubicBezTo>
                  <a:cubicBezTo>
                    <a:pt x="217" y="422"/>
                    <a:pt x="221" y="424"/>
                    <a:pt x="227" y="421"/>
                  </a:cubicBezTo>
                  <a:cubicBezTo>
                    <a:pt x="230" y="420"/>
                    <a:pt x="234" y="419"/>
                    <a:pt x="237" y="418"/>
                  </a:cubicBezTo>
                  <a:cubicBezTo>
                    <a:pt x="239" y="417"/>
                    <a:pt x="240" y="417"/>
                    <a:pt x="241" y="416"/>
                  </a:cubicBezTo>
                  <a:cubicBezTo>
                    <a:pt x="245" y="410"/>
                    <a:pt x="250" y="404"/>
                    <a:pt x="255" y="398"/>
                  </a:cubicBezTo>
                  <a:cubicBezTo>
                    <a:pt x="258" y="394"/>
                    <a:pt x="261" y="391"/>
                    <a:pt x="264" y="387"/>
                  </a:cubicBezTo>
                  <a:cubicBezTo>
                    <a:pt x="265" y="385"/>
                    <a:pt x="267" y="384"/>
                    <a:pt x="267" y="382"/>
                  </a:cubicBezTo>
                  <a:cubicBezTo>
                    <a:pt x="268" y="377"/>
                    <a:pt x="271" y="377"/>
                    <a:pt x="275" y="377"/>
                  </a:cubicBezTo>
                  <a:cubicBezTo>
                    <a:pt x="286" y="376"/>
                    <a:pt x="297" y="376"/>
                    <a:pt x="309" y="375"/>
                  </a:cubicBezTo>
                  <a:cubicBezTo>
                    <a:pt x="309" y="366"/>
                    <a:pt x="315" y="358"/>
                    <a:pt x="315" y="348"/>
                  </a:cubicBezTo>
                  <a:cubicBezTo>
                    <a:pt x="315" y="341"/>
                    <a:pt x="320" y="333"/>
                    <a:pt x="319" y="325"/>
                  </a:cubicBezTo>
                  <a:cubicBezTo>
                    <a:pt x="319" y="324"/>
                    <a:pt x="320" y="323"/>
                    <a:pt x="320" y="323"/>
                  </a:cubicBezTo>
                  <a:cubicBezTo>
                    <a:pt x="324" y="314"/>
                    <a:pt x="332" y="314"/>
                    <a:pt x="339" y="313"/>
                  </a:cubicBezTo>
                  <a:cubicBezTo>
                    <a:pt x="342" y="313"/>
                    <a:pt x="346" y="314"/>
                    <a:pt x="347" y="313"/>
                  </a:cubicBezTo>
                  <a:cubicBezTo>
                    <a:pt x="351" y="309"/>
                    <a:pt x="355" y="310"/>
                    <a:pt x="359" y="312"/>
                  </a:cubicBezTo>
                  <a:cubicBezTo>
                    <a:pt x="362" y="314"/>
                    <a:pt x="365" y="314"/>
                    <a:pt x="368" y="311"/>
                  </a:cubicBezTo>
                  <a:cubicBezTo>
                    <a:pt x="371" y="309"/>
                    <a:pt x="374" y="309"/>
                    <a:pt x="377" y="307"/>
                  </a:cubicBezTo>
                  <a:cubicBezTo>
                    <a:pt x="384" y="304"/>
                    <a:pt x="388" y="297"/>
                    <a:pt x="390" y="289"/>
                  </a:cubicBezTo>
                  <a:cubicBezTo>
                    <a:pt x="391" y="287"/>
                    <a:pt x="392" y="284"/>
                    <a:pt x="393" y="282"/>
                  </a:cubicBezTo>
                  <a:cubicBezTo>
                    <a:pt x="402" y="273"/>
                    <a:pt x="395" y="262"/>
                    <a:pt x="397" y="252"/>
                  </a:cubicBezTo>
                  <a:cubicBezTo>
                    <a:pt x="391" y="244"/>
                    <a:pt x="398" y="237"/>
                    <a:pt x="401" y="231"/>
                  </a:cubicBezTo>
                  <a:cubicBezTo>
                    <a:pt x="403" y="228"/>
                    <a:pt x="404" y="226"/>
                    <a:pt x="403" y="222"/>
                  </a:cubicBezTo>
                  <a:cubicBezTo>
                    <a:pt x="403" y="216"/>
                    <a:pt x="404" y="210"/>
                    <a:pt x="407" y="203"/>
                  </a:cubicBezTo>
                  <a:cubicBezTo>
                    <a:pt x="410" y="199"/>
                    <a:pt x="409" y="194"/>
                    <a:pt x="409" y="189"/>
                  </a:cubicBezTo>
                  <a:cubicBezTo>
                    <a:pt x="409" y="183"/>
                    <a:pt x="408" y="177"/>
                    <a:pt x="409" y="172"/>
                  </a:cubicBezTo>
                  <a:cubicBezTo>
                    <a:pt x="411" y="168"/>
                    <a:pt x="416" y="165"/>
                    <a:pt x="419" y="161"/>
                  </a:cubicBezTo>
                  <a:cubicBezTo>
                    <a:pt x="421" y="159"/>
                    <a:pt x="422" y="156"/>
                    <a:pt x="423" y="154"/>
                  </a:cubicBezTo>
                  <a:cubicBezTo>
                    <a:pt x="424" y="148"/>
                    <a:pt x="427" y="144"/>
                    <a:pt x="433" y="142"/>
                  </a:cubicBezTo>
                  <a:cubicBezTo>
                    <a:pt x="436" y="141"/>
                    <a:pt x="439" y="140"/>
                    <a:pt x="441" y="141"/>
                  </a:cubicBezTo>
                  <a:cubicBezTo>
                    <a:pt x="452" y="142"/>
                    <a:pt x="460" y="135"/>
                    <a:pt x="469" y="132"/>
                  </a:cubicBezTo>
                  <a:cubicBezTo>
                    <a:pt x="476" y="129"/>
                    <a:pt x="483" y="124"/>
                    <a:pt x="491" y="122"/>
                  </a:cubicBezTo>
                  <a:cubicBezTo>
                    <a:pt x="496" y="122"/>
                    <a:pt x="500" y="119"/>
                    <a:pt x="502" y="114"/>
                  </a:cubicBezTo>
                  <a:cubicBezTo>
                    <a:pt x="505" y="108"/>
                    <a:pt x="508" y="103"/>
                    <a:pt x="511" y="98"/>
                  </a:cubicBezTo>
                  <a:cubicBezTo>
                    <a:pt x="512" y="96"/>
                    <a:pt x="512" y="94"/>
                    <a:pt x="512" y="92"/>
                  </a:cubicBezTo>
                  <a:cubicBezTo>
                    <a:pt x="511" y="88"/>
                    <a:pt x="510" y="85"/>
                    <a:pt x="509" y="8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39F73E0F-67CF-4EB1-8811-FD40BF514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7113" y="1874838"/>
              <a:ext cx="1720850" cy="1244600"/>
            </a:xfrm>
            <a:custGeom>
              <a:avLst/>
              <a:gdLst>
                <a:gd name="T0" fmla="*/ 2147483646 w 462"/>
                <a:gd name="T1" fmla="*/ 2147483646 h 334"/>
                <a:gd name="T2" fmla="*/ 2147483646 w 462"/>
                <a:gd name="T3" fmla="*/ 2147483646 h 334"/>
                <a:gd name="T4" fmla="*/ 2147483646 w 462"/>
                <a:gd name="T5" fmla="*/ 2147483646 h 334"/>
                <a:gd name="T6" fmla="*/ 2147483646 w 462"/>
                <a:gd name="T7" fmla="*/ 2147483646 h 334"/>
                <a:gd name="T8" fmla="*/ 2147483646 w 462"/>
                <a:gd name="T9" fmla="*/ 2147483646 h 334"/>
                <a:gd name="T10" fmla="*/ 2147483646 w 462"/>
                <a:gd name="T11" fmla="*/ 2147483646 h 334"/>
                <a:gd name="T12" fmla="*/ 2147483646 w 462"/>
                <a:gd name="T13" fmla="*/ 2147483646 h 334"/>
                <a:gd name="T14" fmla="*/ 2147483646 w 462"/>
                <a:gd name="T15" fmla="*/ 2147483646 h 334"/>
                <a:gd name="T16" fmla="*/ 2147483646 w 462"/>
                <a:gd name="T17" fmla="*/ 2147483646 h 334"/>
                <a:gd name="T18" fmla="*/ 2147483646 w 462"/>
                <a:gd name="T19" fmla="*/ 2147483646 h 334"/>
                <a:gd name="T20" fmla="*/ 2147483646 w 462"/>
                <a:gd name="T21" fmla="*/ 2147483646 h 334"/>
                <a:gd name="T22" fmla="*/ 2147483646 w 462"/>
                <a:gd name="T23" fmla="*/ 2147483646 h 334"/>
                <a:gd name="T24" fmla="*/ 2147483646 w 462"/>
                <a:gd name="T25" fmla="*/ 2147483646 h 334"/>
                <a:gd name="T26" fmla="*/ 2147483646 w 462"/>
                <a:gd name="T27" fmla="*/ 2147483646 h 334"/>
                <a:gd name="T28" fmla="*/ 2147483646 w 462"/>
                <a:gd name="T29" fmla="*/ 2147483646 h 334"/>
                <a:gd name="T30" fmla="*/ 2147483646 w 462"/>
                <a:gd name="T31" fmla="*/ 2147483646 h 334"/>
                <a:gd name="T32" fmla="*/ 2147483646 w 462"/>
                <a:gd name="T33" fmla="*/ 2147483646 h 334"/>
                <a:gd name="T34" fmla="*/ 2147483646 w 462"/>
                <a:gd name="T35" fmla="*/ 2147483646 h 334"/>
                <a:gd name="T36" fmla="*/ 2147483646 w 462"/>
                <a:gd name="T37" fmla="*/ 2147483646 h 334"/>
                <a:gd name="T38" fmla="*/ 2147483646 w 462"/>
                <a:gd name="T39" fmla="*/ 2147483646 h 334"/>
                <a:gd name="T40" fmla="*/ 2147483646 w 462"/>
                <a:gd name="T41" fmla="*/ 2147483646 h 334"/>
                <a:gd name="T42" fmla="*/ 2147483646 w 462"/>
                <a:gd name="T43" fmla="*/ 2147483646 h 334"/>
                <a:gd name="T44" fmla="*/ 2147483646 w 462"/>
                <a:gd name="T45" fmla="*/ 2147483646 h 334"/>
                <a:gd name="T46" fmla="*/ 2147483646 w 462"/>
                <a:gd name="T47" fmla="*/ 2147483646 h 334"/>
                <a:gd name="T48" fmla="*/ 2147483646 w 462"/>
                <a:gd name="T49" fmla="*/ 2147483646 h 334"/>
                <a:gd name="T50" fmla="*/ 2147483646 w 462"/>
                <a:gd name="T51" fmla="*/ 2147483646 h 334"/>
                <a:gd name="T52" fmla="*/ 2147483646 w 462"/>
                <a:gd name="T53" fmla="*/ 2147483646 h 334"/>
                <a:gd name="T54" fmla="*/ 2147483646 w 462"/>
                <a:gd name="T55" fmla="*/ 2147483646 h 334"/>
                <a:gd name="T56" fmla="*/ 2147483646 w 462"/>
                <a:gd name="T57" fmla="*/ 2147483646 h 334"/>
                <a:gd name="T58" fmla="*/ 2147483646 w 462"/>
                <a:gd name="T59" fmla="*/ 2147483646 h 334"/>
                <a:gd name="T60" fmla="*/ 2147483646 w 462"/>
                <a:gd name="T61" fmla="*/ 2147483646 h 334"/>
                <a:gd name="T62" fmla="*/ 2147483646 w 462"/>
                <a:gd name="T63" fmla="*/ 2147483646 h 334"/>
                <a:gd name="T64" fmla="*/ 2147483646 w 462"/>
                <a:gd name="T65" fmla="*/ 2147483646 h 334"/>
                <a:gd name="T66" fmla="*/ 2147483646 w 462"/>
                <a:gd name="T67" fmla="*/ 2147483646 h 334"/>
                <a:gd name="T68" fmla="*/ 2147483646 w 462"/>
                <a:gd name="T69" fmla="*/ 2147483646 h 334"/>
                <a:gd name="T70" fmla="*/ 2147483646 w 462"/>
                <a:gd name="T71" fmla="*/ 2147483646 h 334"/>
                <a:gd name="T72" fmla="*/ 2147483646 w 462"/>
                <a:gd name="T73" fmla="*/ 2147483646 h 334"/>
                <a:gd name="T74" fmla="*/ 2147483646 w 462"/>
                <a:gd name="T75" fmla="*/ 2147483646 h 334"/>
                <a:gd name="T76" fmla="*/ 2147483646 w 462"/>
                <a:gd name="T77" fmla="*/ 2147483646 h 334"/>
                <a:gd name="T78" fmla="*/ 2147483646 w 462"/>
                <a:gd name="T79" fmla="*/ 2147483646 h 334"/>
                <a:gd name="T80" fmla="*/ 2147483646 w 462"/>
                <a:gd name="T81" fmla="*/ 2147483646 h 334"/>
                <a:gd name="T82" fmla="*/ 2147483646 w 462"/>
                <a:gd name="T83" fmla="*/ 2147483646 h 334"/>
                <a:gd name="T84" fmla="*/ 2147483646 w 462"/>
                <a:gd name="T85" fmla="*/ 2147483646 h 334"/>
                <a:gd name="T86" fmla="*/ 2147483646 w 462"/>
                <a:gd name="T87" fmla="*/ 2147483646 h 334"/>
                <a:gd name="T88" fmla="*/ 2147483646 w 462"/>
                <a:gd name="T89" fmla="*/ 2147483646 h 334"/>
                <a:gd name="T90" fmla="*/ 2147483646 w 462"/>
                <a:gd name="T91" fmla="*/ 2147483646 h 334"/>
                <a:gd name="T92" fmla="*/ 2147483646 w 462"/>
                <a:gd name="T93" fmla="*/ 2147483646 h 334"/>
                <a:gd name="T94" fmla="*/ 2147483646 w 462"/>
                <a:gd name="T95" fmla="*/ 2147483646 h 334"/>
                <a:gd name="T96" fmla="*/ 2147483646 w 462"/>
                <a:gd name="T97" fmla="*/ 2147483646 h 334"/>
                <a:gd name="T98" fmla="*/ 2147483646 w 462"/>
                <a:gd name="T99" fmla="*/ 2147483646 h 334"/>
                <a:gd name="T100" fmla="*/ 2147483646 w 462"/>
                <a:gd name="T101" fmla="*/ 2147483646 h 334"/>
                <a:gd name="T102" fmla="*/ 2147483646 w 462"/>
                <a:gd name="T103" fmla="*/ 2147483646 h 334"/>
                <a:gd name="T104" fmla="*/ 2147483646 w 462"/>
                <a:gd name="T105" fmla="*/ 2147483646 h 334"/>
                <a:gd name="T106" fmla="*/ 2147483646 w 462"/>
                <a:gd name="T107" fmla="*/ 2147483646 h 334"/>
                <a:gd name="T108" fmla="*/ 2147483646 w 462"/>
                <a:gd name="T109" fmla="*/ 2147483646 h 334"/>
                <a:gd name="T110" fmla="*/ 2147483646 w 462"/>
                <a:gd name="T111" fmla="*/ 2147483646 h 334"/>
                <a:gd name="T112" fmla="*/ 2147483646 w 462"/>
                <a:gd name="T113" fmla="*/ 2147483646 h 3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62" h="334">
                  <a:moveTo>
                    <a:pt x="9" y="122"/>
                  </a:moveTo>
                  <a:cubicBezTo>
                    <a:pt x="16" y="119"/>
                    <a:pt x="18" y="123"/>
                    <a:pt x="20" y="128"/>
                  </a:cubicBezTo>
                  <a:cubicBezTo>
                    <a:pt x="21" y="130"/>
                    <a:pt x="22" y="133"/>
                    <a:pt x="24" y="134"/>
                  </a:cubicBezTo>
                  <a:cubicBezTo>
                    <a:pt x="32" y="142"/>
                    <a:pt x="37" y="151"/>
                    <a:pt x="39" y="162"/>
                  </a:cubicBezTo>
                  <a:cubicBezTo>
                    <a:pt x="39" y="162"/>
                    <a:pt x="40" y="163"/>
                    <a:pt x="40" y="163"/>
                  </a:cubicBezTo>
                  <a:cubicBezTo>
                    <a:pt x="43" y="167"/>
                    <a:pt x="41" y="170"/>
                    <a:pt x="40" y="174"/>
                  </a:cubicBezTo>
                  <a:cubicBezTo>
                    <a:pt x="38" y="177"/>
                    <a:pt x="36" y="181"/>
                    <a:pt x="35" y="184"/>
                  </a:cubicBezTo>
                  <a:cubicBezTo>
                    <a:pt x="32" y="189"/>
                    <a:pt x="34" y="195"/>
                    <a:pt x="36" y="200"/>
                  </a:cubicBezTo>
                  <a:cubicBezTo>
                    <a:pt x="37" y="204"/>
                    <a:pt x="41" y="203"/>
                    <a:pt x="43" y="205"/>
                  </a:cubicBezTo>
                  <a:cubicBezTo>
                    <a:pt x="52" y="212"/>
                    <a:pt x="65" y="217"/>
                    <a:pt x="61" y="233"/>
                  </a:cubicBezTo>
                  <a:cubicBezTo>
                    <a:pt x="71" y="233"/>
                    <a:pt x="81" y="233"/>
                    <a:pt x="83" y="246"/>
                  </a:cubicBezTo>
                  <a:cubicBezTo>
                    <a:pt x="87" y="245"/>
                    <a:pt x="90" y="246"/>
                    <a:pt x="92" y="251"/>
                  </a:cubicBezTo>
                  <a:cubicBezTo>
                    <a:pt x="93" y="252"/>
                    <a:pt x="95" y="254"/>
                    <a:pt x="97" y="256"/>
                  </a:cubicBezTo>
                  <a:cubicBezTo>
                    <a:pt x="103" y="261"/>
                    <a:pt x="112" y="262"/>
                    <a:pt x="118" y="268"/>
                  </a:cubicBezTo>
                  <a:cubicBezTo>
                    <a:pt x="121" y="271"/>
                    <a:pt x="124" y="272"/>
                    <a:pt x="129" y="275"/>
                  </a:cubicBezTo>
                  <a:cubicBezTo>
                    <a:pt x="132" y="273"/>
                    <a:pt x="136" y="275"/>
                    <a:pt x="139" y="280"/>
                  </a:cubicBezTo>
                  <a:cubicBezTo>
                    <a:pt x="140" y="281"/>
                    <a:pt x="141" y="282"/>
                    <a:pt x="143" y="283"/>
                  </a:cubicBezTo>
                  <a:cubicBezTo>
                    <a:pt x="153" y="288"/>
                    <a:pt x="153" y="294"/>
                    <a:pt x="143" y="304"/>
                  </a:cubicBezTo>
                  <a:cubicBezTo>
                    <a:pt x="142" y="306"/>
                    <a:pt x="141" y="307"/>
                    <a:pt x="138" y="309"/>
                  </a:cubicBezTo>
                  <a:cubicBezTo>
                    <a:pt x="142" y="310"/>
                    <a:pt x="145" y="310"/>
                    <a:pt x="146" y="312"/>
                  </a:cubicBezTo>
                  <a:cubicBezTo>
                    <a:pt x="150" y="317"/>
                    <a:pt x="156" y="317"/>
                    <a:pt x="162" y="319"/>
                  </a:cubicBezTo>
                  <a:cubicBezTo>
                    <a:pt x="166" y="320"/>
                    <a:pt x="169" y="323"/>
                    <a:pt x="170" y="327"/>
                  </a:cubicBezTo>
                  <a:cubicBezTo>
                    <a:pt x="170" y="329"/>
                    <a:pt x="171" y="331"/>
                    <a:pt x="171" y="332"/>
                  </a:cubicBezTo>
                  <a:cubicBezTo>
                    <a:pt x="176" y="333"/>
                    <a:pt x="181" y="333"/>
                    <a:pt x="186" y="334"/>
                  </a:cubicBezTo>
                  <a:cubicBezTo>
                    <a:pt x="193" y="325"/>
                    <a:pt x="201" y="323"/>
                    <a:pt x="210" y="327"/>
                  </a:cubicBezTo>
                  <a:cubicBezTo>
                    <a:pt x="215" y="330"/>
                    <a:pt x="219" y="330"/>
                    <a:pt x="224" y="328"/>
                  </a:cubicBezTo>
                  <a:cubicBezTo>
                    <a:pt x="225" y="325"/>
                    <a:pt x="226" y="321"/>
                    <a:pt x="227" y="321"/>
                  </a:cubicBezTo>
                  <a:cubicBezTo>
                    <a:pt x="230" y="320"/>
                    <a:pt x="234" y="321"/>
                    <a:pt x="238" y="321"/>
                  </a:cubicBezTo>
                  <a:cubicBezTo>
                    <a:pt x="241" y="317"/>
                    <a:pt x="245" y="315"/>
                    <a:pt x="250" y="316"/>
                  </a:cubicBezTo>
                  <a:cubicBezTo>
                    <a:pt x="253" y="316"/>
                    <a:pt x="256" y="316"/>
                    <a:pt x="258" y="315"/>
                  </a:cubicBezTo>
                  <a:cubicBezTo>
                    <a:pt x="265" y="309"/>
                    <a:pt x="270" y="313"/>
                    <a:pt x="276" y="316"/>
                  </a:cubicBezTo>
                  <a:cubicBezTo>
                    <a:pt x="281" y="318"/>
                    <a:pt x="287" y="320"/>
                    <a:pt x="292" y="321"/>
                  </a:cubicBezTo>
                  <a:cubicBezTo>
                    <a:pt x="294" y="322"/>
                    <a:pt x="296" y="321"/>
                    <a:pt x="297" y="320"/>
                  </a:cubicBezTo>
                  <a:cubicBezTo>
                    <a:pt x="305" y="316"/>
                    <a:pt x="307" y="317"/>
                    <a:pt x="314" y="323"/>
                  </a:cubicBezTo>
                  <a:cubicBezTo>
                    <a:pt x="326" y="320"/>
                    <a:pt x="327" y="315"/>
                    <a:pt x="327" y="303"/>
                  </a:cubicBezTo>
                  <a:cubicBezTo>
                    <a:pt x="326" y="295"/>
                    <a:pt x="327" y="293"/>
                    <a:pt x="336" y="291"/>
                  </a:cubicBezTo>
                  <a:cubicBezTo>
                    <a:pt x="339" y="290"/>
                    <a:pt x="341" y="288"/>
                    <a:pt x="344" y="287"/>
                  </a:cubicBezTo>
                  <a:cubicBezTo>
                    <a:pt x="346" y="286"/>
                    <a:pt x="348" y="284"/>
                    <a:pt x="350" y="283"/>
                  </a:cubicBezTo>
                  <a:cubicBezTo>
                    <a:pt x="353" y="282"/>
                    <a:pt x="356" y="281"/>
                    <a:pt x="359" y="279"/>
                  </a:cubicBezTo>
                  <a:cubicBezTo>
                    <a:pt x="366" y="274"/>
                    <a:pt x="372" y="268"/>
                    <a:pt x="379" y="262"/>
                  </a:cubicBezTo>
                  <a:cubicBezTo>
                    <a:pt x="384" y="257"/>
                    <a:pt x="386" y="257"/>
                    <a:pt x="393" y="261"/>
                  </a:cubicBezTo>
                  <a:cubicBezTo>
                    <a:pt x="395" y="262"/>
                    <a:pt x="398" y="262"/>
                    <a:pt x="401" y="262"/>
                  </a:cubicBezTo>
                  <a:cubicBezTo>
                    <a:pt x="405" y="263"/>
                    <a:pt x="409" y="262"/>
                    <a:pt x="413" y="264"/>
                  </a:cubicBezTo>
                  <a:cubicBezTo>
                    <a:pt x="419" y="267"/>
                    <a:pt x="426" y="270"/>
                    <a:pt x="430" y="276"/>
                  </a:cubicBezTo>
                  <a:cubicBezTo>
                    <a:pt x="431" y="278"/>
                    <a:pt x="433" y="279"/>
                    <a:pt x="435" y="281"/>
                  </a:cubicBezTo>
                  <a:cubicBezTo>
                    <a:pt x="436" y="278"/>
                    <a:pt x="436" y="275"/>
                    <a:pt x="437" y="273"/>
                  </a:cubicBezTo>
                  <a:cubicBezTo>
                    <a:pt x="438" y="268"/>
                    <a:pt x="440" y="264"/>
                    <a:pt x="437" y="258"/>
                  </a:cubicBezTo>
                  <a:cubicBezTo>
                    <a:pt x="434" y="255"/>
                    <a:pt x="438" y="250"/>
                    <a:pt x="442" y="249"/>
                  </a:cubicBezTo>
                  <a:cubicBezTo>
                    <a:pt x="446" y="249"/>
                    <a:pt x="450" y="248"/>
                    <a:pt x="454" y="248"/>
                  </a:cubicBezTo>
                  <a:cubicBezTo>
                    <a:pt x="455" y="246"/>
                    <a:pt x="457" y="244"/>
                    <a:pt x="459" y="241"/>
                  </a:cubicBezTo>
                  <a:cubicBezTo>
                    <a:pt x="456" y="236"/>
                    <a:pt x="456" y="236"/>
                    <a:pt x="457" y="231"/>
                  </a:cubicBezTo>
                  <a:cubicBezTo>
                    <a:pt x="459" y="224"/>
                    <a:pt x="462" y="217"/>
                    <a:pt x="456" y="209"/>
                  </a:cubicBezTo>
                  <a:cubicBezTo>
                    <a:pt x="448" y="210"/>
                    <a:pt x="441" y="209"/>
                    <a:pt x="436" y="200"/>
                  </a:cubicBezTo>
                  <a:cubicBezTo>
                    <a:pt x="440" y="197"/>
                    <a:pt x="443" y="194"/>
                    <a:pt x="446" y="192"/>
                  </a:cubicBezTo>
                  <a:cubicBezTo>
                    <a:pt x="458" y="183"/>
                    <a:pt x="460" y="175"/>
                    <a:pt x="453" y="164"/>
                  </a:cubicBezTo>
                  <a:cubicBezTo>
                    <a:pt x="451" y="163"/>
                    <a:pt x="449" y="161"/>
                    <a:pt x="448" y="160"/>
                  </a:cubicBezTo>
                  <a:cubicBezTo>
                    <a:pt x="443" y="158"/>
                    <a:pt x="443" y="154"/>
                    <a:pt x="445" y="150"/>
                  </a:cubicBezTo>
                  <a:cubicBezTo>
                    <a:pt x="445" y="149"/>
                    <a:pt x="446" y="147"/>
                    <a:pt x="447" y="146"/>
                  </a:cubicBezTo>
                  <a:cubicBezTo>
                    <a:pt x="435" y="138"/>
                    <a:pt x="435" y="135"/>
                    <a:pt x="442" y="125"/>
                  </a:cubicBezTo>
                  <a:cubicBezTo>
                    <a:pt x="441" y="123"/>
                    <a:pt x="440" y="119"/>
                    <a:pt x="438" y="118"/>
                  </a:cubicBezTo>
                  <a:cubicBezTo>
                    <a:pt x="434" y="115"/>
                    <a:pt x="435" y="112"/>
                    <a:pt x="436" y="108"/>
                  </a:cubicBezTo>
                  <a:cubicBezTo>
                    <a:pt x="437" y="104"/>
                    <a:pt x="439" y="99"/>
                    <a:pt x="438" y="95"/>
                  </a:cubicBezTo>
                  <a:cubicBezTo>
                    <a:pt x="436" y="89"/>
                    <a:pt x="438" y="84"/>
                    <a:pt x="443" y="80"/>
                  </a:cubicBezTo>
                  <a:cubicBezTo>
                    <a:pt x="441" y="76"/>
                    <a:pt x="439" y="72"/>
                    <a:pt x="437" y="66"/>
                  </a:cubicBezTo>
                  <a:cubicBezTo>
                    <a:pt x="428" y="71"/>
                    <a:pt x="418" y="69"/>
                    <a:pt x="409" y="65"/>
                  </a:cubicBezTo>
                  <a:cubicBezTo>
                    <a:pt x="403" y="74"/>
                    <a:pt x="396" y="69"/>
                    <a:pt x="390" y="66"/>
                  </a:cubicBezTo>
                  <a:cubicBezTo>
                    <a:pt x="383" y="62"/>
                    <a:pt x="391" y="57"/>
                    <a:pt x="390" y="52"/>
                  </a:cubicBezTo>
                  <a:cubicBezTo>
                    <a:pt x="381" y="47"/>
                    <a:pt x="381" y="47"/>
                    <a:pt x="373" y="47"/>
                  </a:cubicBezTo>
                  <a:cubicBezTo>
                    <a:pt x="372" y="47"/>
                    <a:pt x="370" y="47"/>
                    <a:pt x="369" y="46"/>
                  </a:cubicBezTo>
                  <a:cubicBezTo>
                    <a:pt x="366" y="44"/>
                    <a:pt x="364" y="43"/>
                    <a:pt x="361" y="41"/>
                  </a:cubicBezTo>
                  <a:cubicBezTo>
                    <a:pt x="355" y="45"/>
                    <a:pt x="347" y="45"/>
                    <a:pt x="342" y="41"/>
                  </a:cubicBezTo>
                  <a:cubicBezTo>
                    <a:pt x="332" y="35"/>
                    <a:pt x="325" y="27"/>
                    <a:pt x="315" y="21"/>
                  </a:cubicBezTo>
                  <a:cubicBezTo>
                    <a:pt x="305" y="15"/>
                    <a:pt x="297" y="8"/>
                    <a:pt x="287" y="0"/>
                  </a:cubicBezTo>
                  <a:cubicBezTo>
                    <a:pt x="286" y="4"/>
                    <a:pt x="285" y="7"/>
                    <a:pt x="284" y="9"/>
                  </a:cubicBezTo>
                  <a:cubicBezTo>
                    <a:pt x="283" y="11"/>
                    <a:pt x="282" y="13"/>
                    <a:pt x="281" y="15"/>
                  </a:cubicBezTo>
                  <a:cubicBezTo>
                    <a:pt x="279" y="14"/>
                    <a:pt x="277" y="13"/>
                    <a:pt x="276" y="11"/>
                  </a:cubicBezTo>
                  <a:cubicBezTo>
                    <a:pt x="274" y="10"/>
                    <a:pt x="273" y="8"/>
                    <a:pt x="272" y="6"/>
                  </a:cubicBezTo>
                  <a:cubicBezTo>
                    <a:pt x="264" y="10"/>
                    <a:pt x="254" y="10"/>
                    <a:pt x="251" y="20"/>
                  </a:cubicBezTo>
                  <a:cubicBezTo>
                    <a:pt x="250" y="21"/>
                    <a:pt x="249" y="21"/>
                    <a:pt x="248" y="21"/>
                  </a:cubicBezTo>
                  <a:cubicBezTo>
                    <a:pt x="245" y="24"/>
                    <a:pt x="244" y="26"/>
                    <a:pt x="243" y="30"/>
                  </a:cubicBezTo>
                  <a:cubicBezTo>
                    <a:pt x="242" y="36"/>
                    <a:pt x="239" y="37"/>
                    <a:pt x="234" y="33"/>
                  </a:cubicBezTo>
                  <a:cubicBezTo>
                    <a:pt x="231" y="31"/>
                    <a:pt x="227" y="27"/>
                    <a:pt x="226" y="26"/>
                  </a:cubicBezTo>
                  <a:cubicBezTo>
                    <a:pt x="218" y="25"/>
                    <a:pt x="212" y="25"/>
                    <a:pt x="204" y="25"/>
                  </a:cubicBezTo>
                  <a:cubicBezTo>
                    <a:pt x="201" y="26"/>
                    <a:pt x="198" y="30"/>
                    <a:pt x="192" y="28"/>
                  </a:cubicBezTo>
                  <a:cubicBezTo>
                    <a:pt x="191" y="28"/>
                    <a:pt x="190" y="29"/>
                    <a:pt x="188" y="30"/>
                  </a:cubicBezTo>
                  <a:cubicBezTo>
                    <a:pt x="184" y="31"/>
                    <a:pt x="180" y="32"/>
                    <a:pt x="175" y="32"/>
                  </a:cubicBezTo>
                  <a:cubicBezTo>
                    <a:pt x="167" y="32"/>
                    <a:pt x="162" y="34"/>
                    <a:pt x="158" y="42"/>
                  </a:cubicBezTo>
                  <a:cubicBezTo>
                    <a:pt x="156" y="46"/>
                    <a:pt x="156" y="50"/>
                    <a:pt x="156" y="54"/>
                  </a:cubicBezTo>
                  <a:cubicBezTo>
                    <a:pt x="155" y="63"/>
                    <a:pt x="151" y="65"/>
                    <a:pt x="142" y="60"/>
                  </a:cubicBezTo>
                  <a:cubicBezTo>
                    <a:pt x="139" y="64"/>
                    <a:pt x="136" y="68"/>
                    <a:pt x="133" y="72"/>
                  </a:cubicBezTo>
                  <a:cubicBezTo>
                    <a:pt x="131" y="75"/>
                    <a:pt x="129" y="78"/>
                    <a:pt x="125" y="77"/>
                  </a:cubicBezTo>
                  <a:cubicBezTo>
                    <a:pt x="123" y="77"/>
                    <a:pt x="122" y="78"/>
                    <a:pt x="120" y="78"/>
                  </a:cubicBezTo>
                  <a:cubicBezTo>
                    <a:pt x="119" y="79"/>
                    <a:pt x="119" y="80"/>
                    <a:pt x="119" y="80"/>
                  </a:cubicBezTo>
                  <a:cubicBezTo>
                    <a:pt x="119" y="81"/>
                    <a:pt x="119" y="83"/>
                    <a:pt x="119" y="84"/>
                  </a:cubicBezTo>
                  <a:cubicBezTo>
                    <a:pt x="119" y="94"/>
                    <a:pt x="118" y="95"/>
                    <a:pt x="109" y="99"/>
                  </a:cubicBezTo>
                  <a:cubicBezTo>
                    <a:pt x="104" y="101"/>
                    <a:pt x="98" y="113"/>
                    <a:pt x="100" y="119"/>
                  </a:cubicBezTo>
                  <a:cubicBezTo>
                    <a:pt x="102" y="129"/>
                    <a:pt x="101" y="130"/>
                    <a:pt x="92" y="131"/>
                  </a:cubicBezTo>
                  <a:cubicBezTo>
                    <a:pt x="91" y="136"/>
                    <a:pt x="90" y="140"/>
                    <a:pt x="89" y="146"/>
                  </a:cubicBezTo>
                  <a:cubicBezTo>
                    <a:pt x="95" y="151"/>
                    <a:pt x="88" y="159"/>
                    <a:pt x="90" y="167"/>
                  </a:cubicBezTo>
                  <a:cubicBezTo>
                    <a:pt x="90" y="167"/>
                    <a:pt x="87" y="170"/>
                    <a:pt x="86" y="170"/>
                  </a:cubicBezTo>
                  <a:cubicBezTo>
                    <a:pt x="78" y="171"/>
                    <a:pt x="70" y="170"/>
                    <a:pt x="66" y="165"/>
                  </a:cubicBezTo>
                  <a:cubicBezTo>
                    <a:pt x="63" y="160"/>
                    <a:pt x="56" y="154"/>
                    <a:pt x="61" y="145"/>
                  </a:cubicBezTo>
                  <a:cubicBezTo>
                    <a:pt x="64" y="139"/>
                    <a:pt x="62" y="134"/>
                    <a:pt x="56" y="129"/>
                  </a:cubicBezTo>
                  <a:cubicBezTo>
                    <a:pt x="52" y="127"/>
                    <a:pt x="49" y="123"/>
                    <a:pt x="46" y="120"/>
                  </a:cubicBezTo>
                  <a:cubicBezTo>
                    <a:pt x="47" y="116"/>
                    <a:pt x="48" y="112"/>
                    <a:pt x="49" y="109"/>
                  </a:cubicBezTo>
                  <a:cubicBezTo>
                    <a:pt x="44" y="108"/>
                    <a:pt x="40" y="107"/>
                    <a:pt x="37" y="105"/>
                  </a:cubicBezTo>
                  <a:cubicBezTo>
                    <a:pt x="35" y="105"/>
                    <a:pt x="33" y="103"/>
                    <a:pt x="32" y="101"/>
                  </a:cubicBezTo>
                  <a:cubicBezTo>
                    <a:pt x="31" y="96"/>
                    <a:pt x="30" y="92"/>
                    <a:pt x="30" y="87"/>
                  </a:cubicBezTo>
                  <a:cubicBezTo>
                    <a:pt x="30" y="77"/>
                    <a:pt x="27" y="74"/>
                    <a:pt x="17" y="75"/>
                  </a:cubicBezTo>
                  <a:cubicBezTo>
                    <a:pt x="14" y="75"/>
                    <a:pt x="12" y="76"/>
                    <a:pt x="10" y="76"/>
                  </a:cubicBezTo>
                  <a:cubicBezTo>
                    <a:pt x="8" y="82"/>
                    <a:pt x="8" y="87"/>
                    <a:pt x="12" y="92"/>
                  </a:cubicBezTo>
                  <a:cubicBezTo>
                    <a:pt x="17" y="97"/>
                    <a:pt x="16" y="100"/>
                    <a:pt x="10" y="105"/>
                  </a:cubicBezTo>
                  <a:cubicBezTo>
                    <a:pt x="6" y="107"/>
                    <a:pt x="3" y="108"/>
                    <a:pt x="0" y="110"/>
                  </a:cubicBezTo>
                  <a:cubicBezTo>
                    <a:pt x="1" y="119"/>
                    <a:pt x="4" y="124"/>
                    <a:pt x="9" y="1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Freeform 17">
              <a:extLst>
                <a:ext uri="{FF2B5EF4-FFF2-40B4-BE49-F238E27FC236}">
                  <a16:creationId xmlns:a16="http://schemas.microsoft.com/office/drawing/2014/main" id="{C3E7777B-C421-44E8-856C-FFFACF9F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7688" y="620713"/>
              <a:ext cx="1855788" cy="1219200"/>
            </a:xfrm>
            <a:custGeom>
              <a:avLst/>
              <a:gdLst>
                <a:gd name="T0" fmla="*/ 2147483646 w 498"/>
                <a:gd name="T1" fmla="*/ 2147483646 h 327"/>
                <a:gd name="T2" fmla="*/ 2147483646 w 498"/>
                <a:gd name="T3" fmla="*/ 2147483646 h 327"/>
                <a:gd name="T4" fmla="*/ 2147483646 w 498"/>
                <a:gd name="T5" fmla="*/ 2147483646 h 327"/>
                <a:gd name="T6" fmla="*/ 2147483646 w 498"/>
                <a:gd name="T7" fmla="*/ 2147483646 h 327"/>
                <a:gd name="T8" fmla="*/ 2147483646 w 498"/>
                <a:gd name="T9" fmla="*/ 2147483646 h 327"/>
                <a:gd name="T10" fmla="*/ 2147483646 w 498"/>
                <a:gd name="T11" fmla="*/ 2147483646 h 327"/>
                <a:gd name="T12" fmla="*/ 2147483646 w 498"/>
                <a:gd name="T13" fmla="*/ 2147483646 h 327"/>
                <a:gd name="T14" fmla="*/ 2147483646 w 498"/>
                <a:gd name="T15" fmla="*/ 2147483646 h 327"/>
                <a:gd name="T16" fmla="*/ 2147483646 w 498"/>
                <a:gd name="T17" fmla="*/ 2147483646 h 327"/>
                <a:gd name="T18" fmla="*/ 2147483646 w 498"/>
                <a:gd name="T19" fmla="*/ 2147483646 h 327"/>
                <a:gd name="T20" fmla="*/ 2147483646 w 498"/>
                <a:gd name="T21" fmla="*/ 2147483646 h 327"/>
                <a:gd name="T22" fmla="*/ 2147483646 w 498"/>
                <a:gd name="T23" fmla="*/ 2147483646 h 327"/>
                <a:gd name="T24" fmla="*/ 2147483646 w 498"/>
                <a:gd name="T25" fmla="*/ 2147483646 h 327"/>
                <a:gd name="T26" fmla="*/ 2147483646 w 498"/>
                <a:gd name="T27" fmla="*/ 2147483646 h 327"/>
                <a:gd name="T28" fmla="*/ 2147483646 w 498"/>
                <a:gd name="T29" fmla="*/ 2147483646 h 327"/>
                <a:gd name="T30" fmla="*/ 2147483646 w 498"/>
                <a:gd name="T31" fmla="*/ 2147483646 h 327"/>
                <a:gd name="T32" fmla="*/ 2147483646 w 498"/>
                <a:gd name="T33" fmla="*/ 2147483646 h 327"/>
                <a:gd name="T34" fmla="*/ 2147483646 w 498"/>
                <a:gd name="T35" fmla="*/ 2147483646 h 327"/>
                <a:gd name="T36" fmla="*/ 2147483646 w 498"/>
                <a:gd name="T37" fmla="*/ 2147483646 h 327"/>
                <a:gd name="T38" fmla="*/ 2147483646 w 498"/>
                <a:gd name="T39" fmla="*/ 2147483646 h 327"/>
                <a:gd name="T40" fmla="*/ 2147483646 w 498"/>
                <a:gd name="T41" fmla="*/ 2147483646 h 327"/>
                <a:gd name="T42" fmla="*/ 2147483646 w 498"/>
                <a:gd name="T43" fmla="*/ 2147483646 h 327"/>
                <a:gd name="T44" fmla="*/ 2147483646 w 498"/>
                <a:gd name="T45" fmla="*/ 2147483646 h 327"/>
                <a:gd name="T46" fmla="*/ 2147483646 w 498"/>
                <a:gd name="T47" fmla="*/ 2147483646 h 327"/>
                <a:gd name="T48" fmla="*/ 2147483646 w 498"/>
                <a:gd name="T49" fmla="*/ 2147483646 h 327"/>
                <a:gd name="T50" fmla="*/ 2147483646 w 498"/>
                <a:gd name="T51" fmla="*/ 2147483646 h 327"/>
                <a:gd name="T52" fmla="*/ 2147483646 w 498"/>
                <a:gd name="T53" fmla="*/ 2147483646 h 327"/>
                <a:gd name="T54" fmla="*/ 2147483646 w 498"/>
                <a:gd name="T55" fmla="*/ 2147483646 h 327"/>
                <a:gd name="T56" fmla="*/ 2147483646 w 498"/>
                <a:gd name="T57" fmla="*/ 2147483646 h 327"/>
                <a:gd name="T58" fmla="*/ 2147483646 w 498"/>
                <a:gd name="T59" fmla="*/ 2147483646 h 327"/>
                <a:gd name="T60" fmla="*/ 2147483646 w 498"/>
                <a:gd name="T61" fmla="*/ 2147483646 h 327"/>
                <a:gd name="T62" fmla="*/ 2147483646 w 498"/>
                <a:gd name="T63" fmla="*/ 2147483646 h 327"/>
                <a:gd name="T64" fmla="*/ 2147483646 w 498"/>
                <a:gd name="T65" fmla="*/ 2147483646 h 327"/>
                <a:gd name="T66" fmla="*/ 2147483646 w 498"/>
                <a:gd name="T67" fmla="*/ 2147483646 h 327"/>
                <a:gd name="T68" fmla="*/ 2147483646 w 498"/>
                <a:gd name="T69" fmla="*/ 2147483646 h 327"/>
                <a:gd name="T70" fmla="*/ 2147483646 w 498"/>
                <a:gd name="T71" fmla="*/ 2147483646 h 327"/>
                <a:gd name="T72" fmla="*/ 2147483646 w 498"/>
                <a:gd name="T73" fmla="*/ 2147483646 h 327"/>
                <a:gd name="T74" fmla="*/ 2147483646 w 498"/>
                <a:gd name="T75" fmla="*/ 2147483646 h 327"/>
                <a:gd name="T76" fmla="*/ 2147483646 w 498"/>
                <a:gd name="T77" fmla="*/ 2147483646 h 327"/>
                <a:gd name="T78" fmla="*/ 2147483646 w 498"/>
                <a:gd name="T79" fmla="*/ 2147483646 h 327"/>
                <a:gd name="T80" fmla="*/ 2147483646 w 498"/>
                <a:gd name="T81" fmla="*/ 2147483646 h 327"/>
                <a:gd name="T82" fmla="*/ 2147483646 w 498"/>
                <a:gd name="T83" fmla="*/ 2147483646 h 327"/>
                <a:gd name="T84" fmla="*/ 2147483646 w 498"/>
                <a:gd name="T85" fmla="*/ 2147483646 h 327"/>
                <a:gd name="T86" fmla="*/ 2147483646 w 498"/>
                <a:gd name="T87" fmla="*/ 2147483646 h 327"/>
                <a:gd name="T88" fmla="*/ 2147483646 w 498"/>
                <a:gd name="T89" fmla="*/ 2147483646 h 327"/>
                <a:gd name="T90" fmla="*/ 2147483646 w 498"/>
                <a:gd name="T91" fmla="*/ 2147483646 h 327"/>
                <a:gd name="T92" fmla="*/ 2147483646 w 498"/>
                <a:gd name="T93" fmla="*/ 2147483646 h 327"/>
                <a:gd name="T94" fmla="*/ 2147483646 w 498"/>
                <a:gd name="T95" fmla="*/ 2147483646 h 327"/>
                <a:gd name="T96" fmla="*/ 2147483646 w 498"/>
                <a:gd name="T97" fmla="*/ 2147483646 h 327"/>
                <a:gd name="T98" fmla="*/ 2147483646 w 498"/>
                <a:gd name="T99" fmla="*/ 2147483646 h 327"/>
                <a:gd name="T100" fmla="*/ 2147483646 w 498"/>
                <a:gd name="T101" fmla="*/ 0 h 327"/>
                <a:gd name="T102" fmla="*/ 2147483646 w 498"/>
                <a:gd name="T103" fmla="*/ 2147483646 h 327"/>
                <a:gd name="T104" fmla="*/ 2147483646 w 498"/>
                <a:gd name="T105" fmla="*/ 2147483646 h 327"/>
                <a:gd name="T106" fmla="*/ 2147483646 w 498"/>
                <a:gd name="T107" fmla="*/ 2147483646 h 327"/>
                <a:gd name="T108" fmla="*/ 2147483646 w 498"/>
                <a:gd name="T109" fmla="*/ 2147483646 h 327"/>
                <a:gd name="T110" fmla="*/ 2147483646 w 498"/>
                <a:gd name="T111" fmla="*/ 2147483646 h 327"/>
                <a:gd name="T112" fmla="*/ 2147483646 w 498"/>
                <a:gd name="T113" fmla="*/ 2147483646 h 327"/>
                <a:gd name="T114" fmla="*/ 2147483646 w 498"/>
                <a:gd name="T115" fmla="*/ 2147483646 h 327"/>
                <a:gd name="T116" fmla="*/ 2147483646 w 498"/>
                <a:gd name="T117" fmla="*/ 2147483646 h 327"/>
                <a:gd name="T118" fmla="*/ 2147483646 w 498"/>
                <a:gd name="T119" fmla="*/ 2147483646 h 327"/>
                <a:gd name="T120" fmla="*/ 2147483646 w 498"/>
                <a:gd name="T121" fmla="*/ 2147483646 h 32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98" h="327">
                  <a:moveTo>
                    <a:pt x="91" y="112"/>
                  </a:moveTo>
                  <a:cubicBezTo>
                    <a:pt x="90" y="113"/>
                    <a:pt x="88" y="115"/>
                    <a:pt x="87" y="117"/>
                  </a:cubicBezTo>
                  <a:cubicBezTo>
                    <a:pt x="86" y="120"/>
                    <a:pt x="86" y="123"/>
                    <a:pt x="85" y="126"/>
                  </a:cubicBezTo>
                  <a:cubicBezTo>
                    <a:pt x="85" y="134"/>
                    <a:pt x="83" y="136"/>
                    <a:pt x="75" y="137"/>
                  </a:cubicBezTo>
                  <a:cubicBezTo>
                    <a:pt x="70" y="138"/>
                    <a:pt x="64" y="138"/>
                    <a:pt x="61" y="134"/>
                  </a:cubicBezTo>
                  <a:cubicBezTo>
                    <a:pt x="56" y="129"/>
                    <a:pt x="50" y="129"/>
                    <a:pt x="44" y="130"/>
                  </a:cubicBezTo>
                  <a:cubicBezTo>
                    <a:pt x="43" y="139"/>
                    <a:pt x="48" y="152"/>
                    <a:pt x="32" y="153"/>
                  </a:cubicBezTo>
                  <a:cubicBezTo>
                    <a:pt x="32" y="158"/>
                    <a:pt x="27" y="163"/>
                    <a:pt x="33" y="168"/>
                  </a:cubicBezTo>
                  <a:cubicBezTo>
                    <a:pt x="33" y="169"/>
                    <a:pt x="32" y="173"/>
                    <a:pt x="30" y="174"/>
                  </a:cubicBezTo>
                  <a:cubicBezTo>
                    <a:pt x="26" y="177"/>
                    <a:pt x="21" y="179"/>
                    <a:pt x="17" y="181"/>
                  </a:cubicBezTo>
                  <a:cubicBezTo>
                    <a:pt x="12" y="183"/>
                    <a:pt x="8" y="189"/>
                    <a:pt x="10" y="193"/>
                  </a:cubicBezTo>
                  <a:cubicBezTo>
                    <a:pt x="14" y="199"/>
                    <a:pt x="11" y="202"/>
                    <a:pt x="7" y="206"/>
                  </a:cubicBezTo>
                  <a:cubicBezTo>
                    <a:pt x="4" y="208"/>
                    <a:pt x="2" y="210"/>
                    <a:pt x="0" y="212"/>
                  </a:cubicBezTo>
                  <a:cubicBezTo>
                    <a:pt x="2" y="216"/>
                    <a:pt x="5" y="218"/>
                    <a:pt x="6" y="221"/>
                  </a:cubicBezTo>
                  <a:cubicBezTo>
                    <a:pt x="8" y="229"/>
                    <a:pt x="7" y="239"/>
                    <a:pt x="13" y="247"/>
                  </a:cubicBezTo>
                  <a:cubicBezTo>
                    <a:pt x="15" y="250"/>
                    <a:pt x="15" y="255"/>
                    <a:pt x="17" y="257"/>
                  </a:cubicBezTo>
                  <a:cubicBezTo>
                    <a:pt x="24" y="262"/>
                    <a:pt x="25" y="270"/>
                    <a:pt x="29" y="276"/>
                  </a:cubicBezTo>
                  <a:cubicBezTo>
                    <a:pt x="33" y="285"/>
                    <a:pt x="35" y="294"/>
                    <a:pt x="46" y="297"/>
                  </a:cubicBezTo>
                  <a:cubicBezTo>
                    <a:pt x="47" y="298"/>
                    <a:pt x="49" y="300"/>
                    <a:pt x="50" y="302"/>
                  </a:cubicBezTo>
                  <a:cubicBezTo>
                    <a:pt x="52" y="305"/>
                    <a:pt x="53" y="308"/>
                    <a:pt x="54" y="311"/>
                  </a:cubicBezTo>
                  <a:cubicBezTo>
                    <a:pt x="63" y="305"/>
                    <a:pt x="65" y="305"/>
                    <a:pt x="72" y="312"/>
                  </a:cubicBezTo>
                  <a:cubicBezTo>
                    <a:pt x="74" y="310"/>
                    <a:pt x="77" y="309"/>
                    <a:pt x="80" y="307"/>
                  </a:cubicBezTo>
                  <a:cubicBezTo>
                    <a:pt x="86" y="304"/>
                    <a:pt x="90" y="306"/>
                    <a:pt x="91" y="314"/>
                  </a:cubicBezTo>
                  <a:cubicBezTo>
                    <a:pt x="91" y="318"/>
                    <a:pt x="92" y="322"/>
                    <a:pt x="92" y="327"/>
                  </a:cubicBezTo>
                  <a:cubicBezTo>
                    <a:pt x="95" y="327"/>
                    <a:pt x="97" y="326"/>
                    <a:pt x="99" y="326"/>
                  </a:cubicBezTo>
                  <a:cubicBezTo>
                    <a:pt x="102" y="325"/>
                    <a:pt x="106" y="323"/>
                    <a:pt x="109" y="323"/>
                  </a:cubicBezTo>
                  <a:cubicBezTo>
                    <a:pt x="117" y="323"/>
                    <a:pt x="125" y="322"/>
                    <a:pt x="132" y="317"/>
                  </a:cubicBezTo>
                  <a:cubicBezTo>
                    <a:pt x="137" y="314"/>
                    <a:pt x="141" y="313"/>
                    <a:pt x="141" y="307"/>
                  </a:cubicBezTo>
                  <a:cubicBezTo>
                    <a:pt x="141" y="302"/>
                    <a:pt x="143" y="300"/>
                    <a:pt x="148" y="301"/>
                  </a:cubicBezTo>
                  <a:cubicBezTo>
                    <a:pt x="150" y="302"/>
                    <a:pt x="151" y="302"/>
                    <a:pt x="153" y="302"/>
                  </a:cubicBezTo>
                  <a:cubicBezTo>
                    <a:pt x="155" y="294"/>
                    <a:pt x="148" y="287"/>
                    <a:pt x="154" y="279"/>
                  </a:cubicBezTo>
                  <a:cubicBezTo>
                    <a:pt x="164" y="281"/>
                    <a:pt x="176" y="280"/>
                    <a:pt x="185" y="288"/>
                  </a:cubicBezTo>
                  <a:cubicBezTo>
                    <a:pt x="187" y="286"/>
                    <a:pt x="189" y="284"/>
                    <a:pt x="191" y="283"/>
                  </a:cubicBezTo>
                  <a:cubicBezTo>
                    <a:pt x="190" y="279"/>
                    <a:pt x="189" y="275"/>
                    <a:pt x="189" y="271"/>
                  </a:cubicBezTo>
                  <a:cubicBezTo>
                    <a:pt x="196" y="268"/>
                    <a:pt x="204" y="265"/>
                    <a:pt x="211" y="261"/>
                  </a:cubicBezTo>
                  <a:cubicBezTo>
                    <a:pt x="210" y="259"/>
                    <a:pt x="209" y="256"/>
                    <a:pt x="208" y="254"/>
                  </a:cubicBezTo>
                  <a:cubicBezTo>
                    <a:pt x="210" y="252"/>
                    <a:pt x="213" y="250"/>
                    <a:pt x="213" y="247"/>
                  </a:cubicBezTo>
                  <a:cubicBezTo>
                    <a:pt x="213" y="243"/>
                    <a:pt x="215" y="241"/>
                    <a:pt x="219" y="241"/>
                  </a:cubicBezTo>
                  <a:cubicBezTo>
                    <a:pt x="223" y="241"/>
                    <a:pt x="229" y="239"/>
                    <a:pt x="231" y="245"/>
                  </a:cubicBezTo>
                  <a:cubicBezTo>
                    <a:pt x="232" y="249"/>
                    <a:pt x="237" y="250"/>
                    <a:pt x="239" y="250"/>
                  </a:cubicBezTo>
                  <a:cubicBezTo>
                    <a:pt x="245" y="247"/>
                    <a:pt x="252" y="252"/>
                    <a:pt x="258" y="249"/>
                  </a:cubicBezTo>
                  <a:cubicBezTo>
                    <a:pt x="259" y="260"/>
                    <a:pt x="269" y="262"/>
                    <a:pt x="274" y="269"/>
                  </a:cubicBezTo>
                  <a:cubicBezTo>
                    <a:pt x="281" y="268"/>
                    <a:pt x="284" y="275"/>
                    <a:pt x="290" y="278"/>
                  </a:cubicBezTo>
                  <a:cubicBezTo>
                    <a:pt x="293" y="280"/>
                    <a:pt x="295" y="282"/>
                    <a:pt x="295" y="286"/>
                  </a:cubicBezTo>
                  <a:cubicBezTo>
                    <a:pt x="295" y="288"/>
                    <a:pt x="296" y="290"/>
                    <a:pt x="297" y="293"/>
                  </a:cubicBezTo>
                  <a:cubicBezTo>
                    <a:pt x="303" y="294"/>
                    <a:pt x="308" y="297"/>
                    <a:pt x="314" y="300"/>
                  </a:cubicBezTo>
                  <a:cubicBezTo>
                    <a:pt x="323" y="306"/>
                    <a:pt x="332" y="312"/>
                    <a:pt x="342" y="315"/>
                  </a:cubicBezTo>
                  <a:cubicBezTo>
                    <a:pt x="344" y="312"/>
                    <a:pt x="346" y="310"/>
                    <a:pt x="348" y="307"/>
                  </a:cubicBezTo>
                  <a:cubicBezTo>
                    <a:pt x="350" y="305"/>
                    <a:pt x="352" y="303"/>
                    <a:pt x="355" y="302"/>
                  </a:cubicBezTo>
                  <a:cubicBezTo>
                    <a:pt x="357" y="300"/>
                    <a:pt x="360" y="298"/>
                    <a:pt x="363" y="299"/>
                  </a:cubicBezTo>
                  <a:cubicBezTo>
                    <a:pt x="372" y="301"/>
                    <a:pt x="381" y="304"/>
                    <a:pt x="390" y="306"/>
                  </a:cubicBezTo>
                  <a:cubicBezTo>
                    <a:pt x="391" y="307"/>
                    <a:pt x="391" y="308"/>
                    <a:pt x="392" y="310"/>
                  </a:cubicBezTo>
                  <a:cubicBezTo>
                    <a:pt x="394" y="313"/>
                    <a:pt x="396" y="313"/>
                    <a:pt x="399" y="311"/>
                  </a:cubicBezTo>
                  <a:cubicBezTo>
                    <a:pt x="401" y="310"/>
                    <a:pt x="402" y="309"/>
                    <a:pt x="404" y="308"/>
                  </a:cubicBezTo>
                  <a:cubicBezTo>
                    <a:pt x="412" y="311"/>
                    <a:pt x="409" y="321"/>
                    <a:pt x="414" y="325"/>
                  </a:cubicBezTo>
                  <a:cubicBezTo>
                    <a:pt x="418" y="323"/>
                    <a:pt x="422" y="320"/>
                    <a:pt x="426" y="318"/>
                  </a:cubicBezTo>
                  <a:cubicBezTo>
                    <a:pt x="425" y="315"/>
                    <a:pt x="424" y="312"/>
                    <a:pt x="423" y="309"/>
                  </a:cubicBezTo>
                  <a:cubicBezTo>
                    <a:pt x="421" y="303"/>
                    <a:pt x="423" y="300"/>
                    <a:pt x="428" y="299"/>
                  </a:cubicBezTo>
                  <a:cubicBezTo>
                    <a:pt x="432" y="298"/>
                    <a:pt x="434" y="297"/>
                    <a:pt x="435" y="293"/>
                  </a:cubicBezTo>
                  <a:cubicBezTo>
                    <a:pt x="437" y="290"/>
                    <a:pt x="439" y="288"/>
                    <a:pt x="441" y="285"/>
                  </a:cubicBezTo>
                  <a:cubicBezTo>
                    <a:pt x="448" y="285"/>
                    <a:pt x="454" y="286"/>
                    <a:pt x="455" y="296"/>
                  </a:cubicBezTo>
                  <a:cubicBezTo>
                    <a:pt x="456" y="301"/>
                    <a:pt x="462" y="303"/>
                    <a:pt x="468" y="300"/>
                  </a:cubicBezTo>
                  <a:cubicBezTo>
                    <a:pt x="473" y="298"/>
                    <a:pt x="478" y="295"/>
                    <a:pt x="485" y="299"/>
                  </a:cubicBezTo>
                  <a:cubicBezTo>
                    <a:pt x="488" y="302"/>
                    <a:pt x="493" y="300"/>
                    <a:pt x="498" y="297"/>
                  </a:cubicBezTo>
                  <a:cubicBezTo>
                    <a:pt x="490" y="287"/>
                    <a:pt x="482" y="277"/>
                    <a:pt x="475" y="268"/>
                  </a:cubicBezTo>
                  <a:cubicBezTo>
                    <a:pt x="477" y="262"/>
                    <a:pt x="479" y="256"/>
                    <a:pt x="482" y="251"/>
                  </a:cubicBezTo>
                  <a:cubicBezTo>
                    <a:pt x="484" y="246"/>
                    <a:pt x="483" y="241"/>
                    <a:pt x="479" y="237"/>
                  </a:cubicBezTo>
                  <a:cubicBezTo>
                    <a:pt x="477" y="236"/>
                    <a:pt x="475" y="234"/>
                    <a:pt x="473" y="233"/>
                  </a:cubicBezTo>
                  <a:cubicBezTo>
                    <a:pt x="473" y="231"/>
                    <a:pt x="473" y="230"/>
                    <a:pt x="474" y="230"/>
                  </a:cubicBezTo>
                  <a:cubicBezTo>
                    <a:pt x="478" y="224"/>
                    <a:pt x="476" y="219"/>
                    <a:pt x="474" y="214"/>
                  </a:cubicBezTo>
                  <a:cubicBezTo>
                    <a:pt x="472" y="208"/>
                    <a:pt x="471" y="204"/>
                    <a:pt x="472" y="198"/>
                  </a:cubicBezTo>
                  <a:cubicBezTo>
                    <a:pt x="473" y="195"/>
                    <a:pt x="473" y="191"/>
                    <a:pt x="471" y="189"/>
                  </a:cubicBezTo>
                  <a:cubicBezTo>
                    <a:pt x="468" y="185"/>
                    <a:pt x="469" y="181"/>
                    <a:pt x="472" y="177"/>
                  </a:cubicBezTo>
                  <a:cubicBezTo>
                    <a:pt x="476" y="170"/>
                    <a:pt x="475" y="170"/>
                    <a:pt x="468" y="164"/>
                  </a:cubicBezTo>
                  <a:cubicBezTo>
                    <a:pt x="465" y="162"/>
                    <a:pt x="462" y="159"/>
                    <a:pt x="461" y="156"/>
                  </a:cubicBezTo>
                  <a:cubicBezTo>
                    <a:pt x="458" y="147"/>
                    <a:pt x="454" y="141"/>
                    <a:pt x="444" y="141"/>
                  </a:cubicBezTo>
                  <a:cubicBezTo>
                    <a:pt x="443" y="141"/>
                    <a:pt x="441" y="140"/>
                    <a:pt x="439" y="139"/>
                  </a:cubicBezTo>
                  <a:cubicBezTo>
                    <a:pt x="435" y="136"/>
                    <a:pt x="430" y="133"/>
                    <a:pt x="425" y="129"/>
                  </a:cubicBezTo>
                  <a:cubicBezTo>
                    <a:pt x="423" y="133"/>
                    <a:pt x="422" y="136"/>
                    <a:pt x="420" y="138"/>
                  </a:cubicBezTo>
                  <a:cubicBezTo>
                    <a:pt x="417" y="142"/>
                    <a:pt x="413" y="145"/>
                    <a:pt x="410" y="148"/>
                  </a:cubicBezTo>
                  <a:cubicBezTo>
                    <a:pt x="407" y="152"/>
                    <a:pt x="403" y="150"/>
                    <a:pt x="399" y="149"/>
                  </a:cubicBezTo>
                  <a:cubicBezTo>
                    <a:pt x="396" y="147"/>
                    <a:pt x="395" y="144"/>
                    <a:pt x="396" y="140"/>
                  </a:cubicBezTo>
                  <a:cubicBezTo>
                    <a:pt x="396" y="133"/>
                    <a:pt x="396" y="125"/>
                    <a:pt x="396" y="118"/>
                  </a:cubicBezTo>
                  <a:cubicBezTo>
                    <a:pt x="396" y="112"/>
                    <a:pt x="394" y="105"/>
                    <a:pt x="388" y="103"/>
                  </a:cubicBezTo>
                  <a:cubicBezTo>
                    <a:pt x="375" y="99"/>
                    <a:pt x="368" y="91"/>
                    <a:pt x="362" y="81"/>
                  </a:cubicBezTo>
                  <a:cubicBezTo>
                    <a:pt x="358" y="75"/>
                    <a:pt x="359" y="68"/>
                    <a:pt x="356" y="63"/>
                  </a:cubicBezTo>
                  <a:cubicBezTo>
                    <a:pt x="353" y="53"/>
                    <a:pt x="354" y="45"/>
                    <a:pt x="362" y="39"/>
                  </a:cubicBezTo>
                  <a:cubicBezTo>
                    <a:pt x="362" y="38"/>
                    <a:pt x="362" y="37"/>
                    <a:pt x="362" y="37"/>
                  </a:cubicBezTo>
                  <a:cubicBezTo>
                    <a:pt x="362" y="37"/>
                    <a:pt x="362" y="37"/>
                    <a:pt x="361" y="37"/>
                  </a:cubicBezTo>
                  <a:cubicBezTo>
                    <a:pt x="359" y="33"/>
                    <a:pt x="358" y="29"/>
                    <a:pt x="356" y="24"/>
                  </a:cubicBezTo>
                  <a:cubicBezTo>
                    <a:pt x="354" y="23"/>
                    <a:pt x="350" y="23"/>
                    <a:pt x="348" y="22"/>
                  </a:cubicBezTo>
                  <a:cubicBezTo>
                    <a:pt x="345" y="20"/>
                    <a:pt x="344" y="17"/>
                    <a:pt x="342" y="14"/>
                  </a:cubicBezTo>
                  <a:cubicBezTo>
                    <a:pt x="340" y="14"/>
                    <a:pt x="339" y="15"/>
                    <a:pt x="338" y="16"/>
                  </a:cubicBezTo>
                  <a:cubicBezTo>
                    <a:pt x="337" y="17"/>
                    <a:pt x="336" y="18"/>
                    <a:pt x="335" y="19"/>
                  </a:cubicBezTo>
                  <a:cubicBezTo>
                    <a:pt x="329" y="24"/>
                    <a:pt x="329" y="24"/>
                    <a:pt x="322" y="21"/>
                  </a:cubicBezTo>
                  <a:cubicBezTo>
                    <a:pt x="321" y="20"/>
                    <a:pt x="319" y="18"/>
                    <a:pt x="317" y="17"/>
                  </a:cubicBezTo>
                  <a:cubicBezTo>
                    <a:pt x="318" y="12"/>
                    <a:pt x="318" y="7"/>
                    <a:pt x="319" y="1"/>
                  </a:cubicBezTo>
                  <a:cubicBezTo>
                    <a:pt x="316" y="2"/>
                    <a:pt x="313" y="3"/>
                    <a:pt x="313" y="4"/>
                  </a:cubicBezTo>
                  <a:cubicBezTo>
                    <a:pt x="312" y="7"/>
                    <a:pt x="312" y="11"/>
                    <a:pt x="312" y="15"/>
                  </a:cubicBezTo>
                  <a:cubicBezTo>
                    <a:pt x="297" y="21"/>
                    <a:pt x="292" y="18"/>
                    <a:pt x="287" y="2"/>
                  </a:cubicBezTo>
                  <a:cubicBezTo>
                    <a:pt x="284" y="2"/>
                    <a:pt x="281" y="1"/>
                    <a:pt x="279" y="2"/>
                  </a:cubicBezTo>
                  <a:cubicBezTo>
                    <a:pt x="273" y="5"/>
                    <a:pt x="267" y="3"/>
                    <a:pt x="262" y="0"/>
                  </a:cubicBezTo>
                  <a:cubicBezTo>
                    <a:pt x="257" y="4"/>
                    <a:pt x="247" y="4"/>
                    <a:pt x="247" y="14"/>
                  </a:cubicBezTo>
                  <a:cubicBezTo>
                    <a:pt x="249" y="14"/>
                    <a:pt x="251" y="13"/>
                    <a:pt x="253" y="13"/>
                  </a:cubicBezTo>
                  <a:cubicBezTo>
                    <a:pt x="255" y="14"/>
                    <a:pt x="258" y="13"/>
                    <a:pt x="259" y="15"/>
                  </a:cubicBezTo>
                  <a:cubicBezTo>
                    <a:pt x="261" y="19"/>
                    <a:pt x="265" y="25"/>
                    <a:pt x="265" y="29"/>
                  </a:cubicBezTo>
                  <a:cubicBezTo>
                    <a:pt x="264" y="34"/>
                    <a:pt x="263" y="39"/>
                    <a:pt x="262" y="44"/>
                  </a:cubicBezTo>
                  <a:cubicBezTo>
                    <a:pt x="261" y="49"/>
                    <a:pt x="258" y="53"/>
                    <a:pt x="255" y="58"/>
                  </a:cubicBezTo>
                  <a:cubicBezTo>
                    <a:pt x="256" y="61"/>
                    <a:pt x="258" y="63"/>
                    <a:pt x="260" y="66"/>
                  </a:cubicBezTo>
                  <a:cubicBezTo>
                    <a:pt x="256" y="70"/>
                    <a:pt x="255" y="75"/>
                    <a:pt x="257" y="80"/>
                  </a:cubicBezTo>
                  <a:cubicBezTo>
                    <a:pt x="258" y="84"/>
                    <a:pt x="257" y="88"/>
                    <a:pt x="257" y="91"/>
                  </a:cubicBezTo>
                  <a:cubicBezTo>
                    <a:pt x="251" y="93"/>
                    <a:pt x="247" y="95"/>
                    <a:pt x="242" y="96"/>
                  </a:cubicBezTo>
                  <a:cubicBezTo>
                    <a:pt x="238" y="96"/>
                    <a:pt x="234" y="96"/>
                    <a:pt x="230" y="94"/>
                  </a:cubicBezTo>
                  <a:cubicBezTo>
                    <a:pt x="226" y="93"/>
                    <a:pt x="222" y="91"/>
                    <a:pt x="218" y="89"/>
                  </a:cubicBezTo>
                  <a:cubicBezTo>
                    <a:pt x="213" y="97"/>
                    <a:pt x="209" y="91"/>
                    <a:pt x="207" y="90"/>
                  </a:cubicBezTo>
                  <a:cubicBezTo>
                    <a:pt x="200" y="92"/>
                    <a:pt x="194" y="93"/>
                    <a:pt x="187" y="94"/>
                  </a:cubicBezTo>
                  <a:cubicBezTo>
                    <a:pt x="185" y="99"/>
                    <a:pt x="182" y="104"/>
                    <a:pt x="180" y="110"/>
                  </a:cubicBezTo>
                  <a:cubicBezTo>
                    <a:pt x="177" y="121"/>
                    <a:pt x="173" y="126"/>
                    <a:pt x="162" y="123"/>
                  </a:cubicBezTo>
                  <a:cubicBezTo>
                    <a:pt x="156" y="121"/>
                    <a:pt x="151" y="118"/>
                    <a:pt x="144" y="121"/>
                  </a:cubicBezTo>
                  <a:cubicBezTo>
                    <a:pt x="143" y="122"/>
                    <a:pt x="140" y="118"/>
                    <a:pt x="138" y="116"/>
                  </a:cubicBezTo>
                  <a:cubicBezTo>
                    <a:pt x="137" y="115"/>
                    <a:pt x="138" y="113"/>
                    <a:pt x="138" y="112"/>
                  </a:cubicBezTo>
                  <a:cubicBezTo>
                    <a:pt x="127" y="108"/>
                    <a:pt x="116" y="105"/>
                    <a:pt x="106" y="102"/>
                  </a:cubicBezTo>
                  <a:cubicBezTo>
                    <a:pt x="103" y="107"/>
                    <a:pt x="98" y="111"/>
                    <a:pt x="91" y="1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Freeform 18">
              <a:extLst>
                <a:ext uri="{FF2B5EF4-FFF2-40B4-BE49-F238E27FC236}">
                  <a16:creationId xmlns:a16="http://schemas.microsoft.com/office/drawing/2014/main" id="{62A67B7A-B2C1-4809-A3DE-BEA546727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1638" y="2574926"/>
              <a:ext cx="641350" cy="485775"/>
            </a:xfrm>
            <a:custGeom>
              <a:avLst/>
              <a:gdLst>
                <a:gd name="T0" fmla="*/ 0 w 172"/>
                <a:gd name="T1" fmla="*/ 2147483646 h 130"/>
                <a:gd name="T2" fmla="*/ 2147483646 w 172"/>
                <a:gd name="T3" fmla="*/ 2147483646 h 130"/>
                <a:gd name="T4" fmla="*/ 2147483646 w 172"/>
                <a:gd name="T5" fmla="*/ 2147483646 h 130"/>
                <a:gd name="T6" fmla="*/ 2147483646 w 172"/>
                <a:gd name="T7" fmla="*/ 2147483646 h 130"/>
                <a:gd name="T8" fmla="*/ 2147483646 w 172"/>
                <a:gd name="T9" fmla="*/ 2147483646 h 130"/>
                <a:gd name="T10" fmla="*/ 2147483646 w 172"/>
                <a:gd name="T11" fmla="*/ 2147483646 h 130"/>
                <a:gd name="T12" fmla="*/ 2147483646 w 172"/>
                <a:gd name="T13" fmla="*/ 2147483646 h 130"/>
                <a:gd name="T14" fmla="*/ 2147483646 w 172"/>
                <a:gd name="T15" fmla="*/ 2147483646 h 130"/>
                <a:gd name="T16" fmla="*/ 2147483646 w 172"/>
                <a:gd name="T17" fmla="*/ 2147483646 h 130"/>
                <a:gd name="T18" fmla="*/ 2147483646 w 172"/>
                <a:gd name="T19" fmla="*/ 2147483646 h 130"/>
                <a:gd name="T20" fmla="*/ 2147483646 w 172"/>
                <a:gd name="T21" fmla="*/ 2147483646 h 130"/>
                <a:gd name="T22" fmla="*/ 2147483646 w 172"/>
                <a:gd name="T23" fmla="*/ 2147483646 h 130"/>
                <a:gd name="T24" fmla="*/ 2147483646 w 172"/>
                <a:gd name="T25" fmla="*/ 2147483646 h 130"/>
                <a:gd name="T26" fmla="*/ 2147483646 w 172"/>
                <a:gd name="T27" fmla="*/ 2147483646 h 130"/>
                <a:gd name="T28" fmla="*/ 2147483646 w 172"/>
                <a:gd name="T29" fmla="*/ 2147483646 h 130"/>
                <a:gd name="T30" fmla="*/ 2147483646 w 172"/>
                <a:gd name="T31" fmla="*/ 2147483646 h 130"/>
                <a:gd name="T32" fmla="*/ 2147483646 w 172"/>
                <a:gd name="T33" fmla="*/ 2147483646 h 130"/>
                <a:gd name="T34" fmla="*/ 2147483646 w 172"/>
                <a:gd name="T35" fmla="*/ 2147483646 h 130"/>
                <a:gd name="T36" fmla="*/ 2147483646 w 172"/>
                <a:gd name="T37" fmla="*/ 2147483646 h 130"/>
                <a:gd name="T38" fmla="*/ 2147483646 w 172"/>
                <a:gd name="T39" fmla="*/ 2147483646 h 130"/>
                <a:gd name="T40" fmla="*/ 2147483646 w 172"/>
                <a:gd name="T41" fmla="*/ 2147483646 h 130"/>
                <a:gd name="T42" fmla="*/ 2147483646 w 172"/>
                <a:gd name="T43" fmla="*/ 2147483646 h 130"/>
                <a:gd name="T44" fmla="*/ 2147483646 w 172"/>
                <a:gd name="T45" fmla="*/ 2147483646 h 130"/>
                <a:gd name="T46" fmla="*/ 2147483646 w 172"/>
                <a:gd name="T47" fmla="*/ 2147483646 h 130"/>
                <a:gd name="T48" fmla="*/ 2147483646 w 172"/>
                <a:gd name="T49" fmla="*/ 2147483646 h 130"/>
                <a:gd name="T50" fmla="*/ 2147483646 w 172"/>
                <a:gd name="T51" fmla="*/ 2147483646 h 130"/>
                <a:gd name="T52" fmla="*/ 2147483646 w 172"/>
                <a:gd name="T53" fmla="*/ 2147483646 h 130"/>
                <a:gd name="T54" fmla="*/ 2147483646 w 172"/>
                <a:gd name="T55" fmla="*/ 2147483646 h 130"/>
                <a:gd name="T56" fmla="*/ 2147483646 w 172"/>
                <a:gd name="T57" fmla="*/ 2147483646 h 130"/>
                <a:gd name="T58" fmla="*/ 2147483646 w 172"/>
                <a:gd name="T59" fmla="*/ 2147483646 h 130"/>
                <a:gd name="T60" fmla="*/ 2147483646 w 172"/>
                <a:gd name="T61" fmla="*/ 2147483646 h 130"/>
                <a:gd name="T62" fmla="*/ 2147483646 w 172"/>
                <a:gd name="T63" fmla="*/ 2147483646 h 130"/>
                <a:gd name="T64" fmla="*/ 2147483646 w 172"/>
                <a:gd name="T65" fmla="*/ 2147483646 h 130"/>
                <a:gd name="T66" fmla="*/ 2147483646 w 172"/>
                <a:gd name="T67" fmla="*/ 2147483646 h 130"/>
                <a:gd name="T68" fmla="*/ 2147483646 w 172"/>
                <a:gd name="T69" fmla="*/ 2147483646 h 130"/>
                <a:gd name="T70" fmla="*/ 2147483646 w 172"/>
                <a:gd name="T71" fmla="*/ 2147483646 h 130"/>
                <a:gd name="T72" fmla="*/ 2147483646 w 172"/>
                <a:gd name="T73" fmla="*/ 2147483646 h 130"/>
                <a:gd name="T74" fmla="*/ 2147483646 w 172"/>
                <a:gd name="T75" fmla="*/ 2147483646 h 130"/>
                <a:gd name="T76" fmla="*/ 2147483646 w 172"/>
                <a:gd name="T77" fmla="*/ 2147483646 h 130"/>
                <a:gd name="T78" fmla="*/ 2147483646 w 172"/>
                <a:gd name="T79" fmla="*/ 2147483646 h 130"/>
                <a:gd name="T80" fmla="*/ 2147483646 w 172"/>
                <a:gd name="T81" fmla="*/ 2147483646 h 130"/>
                <a:gd name="T82" fmla="*/ 2147483646 w 172"/>
                <a:gd name="T83" fmla="*/ 2147483646 h 130"/>
                <a:gd name="T84" fmla="*/ 0 w 172"/>
                <a:gd name="T85" fmla="*/ 2147483646 h 130"/>
                <a:gd name="T86" fmla="*/ 2147483646 w 172"/>
                <a:gd name="T87" fmla="*/ 2147483646 h 130"/>
                <a:gd name="T88" fmla="*/ 2147483646 w 172"/>
                <a:gd name="T89" fmla="*/ 2147483646 h 130"/>
                <a:gd name="T90" fmla="*/ 0 w 172"/>
                <a:gd name="T91" fmla="*/ 2147483646 h 1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72" h="130">
                  <a:moveTo>
                    <a:pt x="0" y="64"/>
                  </a:moveTo>
                  <a:cubicBezTo>
                    <a:pt x="5" y="66"/>
                    <a:pt x="7" y="69"/>
                    <a:pt x="5" y="74"/>
                  </a:cubicBezTo>
                  <a:cubicBezTo>
                    <a:pt x="5" y="75"/>
                    <a:pt x="6" y="78"/>
                    <a:pt x="7" y="79"/>
                  </a:cubicBezTo>
                  <a:cubicBezTo>
                    <a:pt x="10" y="81"/>
                    <a:pt x="13" y="83"/>
                    <a:pt x="16" y="84"/>
                  </a:cubicBezTo>
                  <a:cubicBezTo>
                    <a:pt x="23" y="86"/>
                    <a:pt x="24" y="86"/>
                    <a:pt x="22" y="93"/>
                  </a:cubicBezTo>
                  <a:cubicBezTo>
                    <a:pt x="22" y="97"/>
                    <a:pt x="21" y="100"/>
                    <a:pt x="21" y="104"/>
                  </a:cubicBezTo>
                  <a:cubicBezTo>
                    <a:pt x="30" y="102"/>
                    <a:pt x="32" y="103"/>
                    <a:pt x="32" y="112"/>
                  </a:cubicBezTo>
                  <a:cubicBezTo>
                    <a:pt x="32" y="113"/>
                    <a:pt x="32" y="114"/>
                    <a:pt x="32" y="114"/>
                  </a:cubicBezTo>
                  <a:cubicBezTo>
                    <a:pt x="37" y="120"/>
                    <a:pt x="33" y="125"/>
                    <a:pt x="29" y="130"/>
                  </a:cubicBezTo>
                  <a:cubicBezTo>
                    <a:pt x="32" y="130"/>
                    <a:pt x="35" y="130"/>
                    <a:pt x="37" y="130"/>
                  </a:cubicBezTo>
                  <a:cubicBezTo>
                    <a:pt x="40" y="130"/>
                    <a:pt x="43" y="130"/>
                    <a:pt x="45" y="130"/>
                  </a:cubicBezTo>
                  <a:cubicBezTo>
                    <a:pt x="51" y="115"/>
                    <a:pt x="51" y="115"/>
                    <a:pt x="62" y="121"/>
                  </a:cubicBezTo>
                  <a:cubicBezTo>
                    <a:pt x="68" y="118"/>
                    <a:pt x="75" y="114"/>
                    <a:pt x="81" y="110"/>
                  </a:cubicBezTo>
                  <a:cubicBezTo>
                    <a:pt x="85" y="106"/>
                    <a:pt x="89" y="102"/>
                    <a:pt x="95" y="101"/>
                  </a:cubicBezTo>
                  <a:cubicBezTo>
                    <a:pt x="96" y="100"/>
                    <a:pt x="97" y="99"/>
                    <a:pt x="98" y="99"/>
                  </a:cubicBezTo>
                  <a:cubicBezTo>
                    <a:pt x="100" y="94"/>
                    <a:pt x="104" y="92"/>
                    <a:pt x="110" y="93"/>
                  </a:cubicBezTo>
                  <a:cubicBezTo>
                    <a:pt x="113" y="94"/>
                    <a:pt x="118" y="92"/>
                    <a:pt x="122" y="92"/>
                  </a:cubicBezTo>
                  <a:cubicBezTo>
                    <a:pt x="124" y="91"/>
                    <a:pt x="127" y="91"/>
                    <a:pt x="130" y="93"/>
                  </a:cubicBezTo>
                  <a:cubicBezTo>
                    <a:pt x="134" y="95"/>
                    <a:pt x="138" y="98"/>
                    <a:pt x="143" y="101"/>
                  </a:cubicBezTo>
                  <a:cubicBezTo>
                    <a:pt x="145" y="99"/>
                    <a:pt x="146" y="97"/>
                    <a:pt x="148" y="96"/>
                  </a:cubicBezTo>
                  <a:cubicBezTo>
                    <a:pt x="150" y="94"/>
                    <a:pt x="153" y="93"/>
                    <a:pt x="155" y="92"/>
                  </a:cubicBezTo>
                  <a:cubicBezTo>
                    <a:pt x="154" y="89"/>
                    <a:pt x="153" y="86"/>
                    <a:pt x="151" y="84"/>
                  </a:cubicBezTo>
                  <a:cubicBezTo>
                    <a:pt x="150" y="82"/>
                    <a:pt x="149" y="81"/>
                    <a:pt x="147" y="80"/>
                  </a:cubicBezTo>
                  <a:cubicBezTo>
                    <a:pt x="142" y="72"/>
                    <a:pt x="144" y="64"/>
                    <a:pt x="153" y="61"/>
                  </a:cubicBezTo>
                  <a:cubicBezTo>
                    <a:pt x="158" y="59"/>
                    <a:pt x="163" y="58"/>
                    <a:pt x="168" y="56"/>
                  </a:cubicBezTo>
                  <a:cubicBezTo>
                    <a:pt x="169" y="55"/>
                    <a:pt x="170" y="53"/>
                    <a:pt x="172" y="51"/>
                  </a:cubicBezTo>
                  <a:cubicBezTo>
                    <a:pt x="168" y="48"/>
                    <a:pt x="165" y="45"/>
                    <a:pt x="162" y="44"/>
                  </a:cubicBezTo>
                  <a:cubicBezTo>
                    <a:pt x="154" y="43"/>
                    <a:pt x="151" y="39"/>
                    <a:pt x="151" y="31"/>
                  </a:cubicBezTo>
                  <a:cubicBezTo>
                    <a:pt x="147" y="30"/>
                    <a:pt x="142" y="28"/>
                    <a:pt x="137" y="28"/>
                  </a:cubicBezTo>
                  <a:cubicBezTo>
                    <a:pt x="133" y="28"/>
                    <a:pt x="130" y="26"/>
                    <a:pt x="128" y="22"/>
                  </a:cubicBezTo>
                  <a:cubicBezTo>
                    <a:pt x="126" y="19"/>
                    <a:pt x="124" y="15"/>
                    <a:pt x="122" y="15"/>
                  </a:cubicBezTo>
                  <a:cubicBezTo>
                    <a:pt x="116" y="14"/>
                    <a:pt x="115" y="10"/>
                    <a:pt x="112" y="6"/>
                  </a:cubicBezTo>
                  <a:cubicBezTo>
                    <a:pt x="106" y="8"/>
                    <a:pt x="102" y="7"/>
                    <a:pt x="101" y="1"/>
                  </a:cubicBezTo>
                  <a:cubicBezTo>
                    <a:pt x="98" y="1"/>
                    <a:pt x="95" y="0"/>
                    <a:pt x="92" y="1"/>
                  </a:cubicBezTo>
                  <a:cubicBezTo>
                    <a:pt x="90" y="1"/>
                    <a:pt x="86" y="1"/>
                    <a:pt x="85" y="3"/>
                  </a:cubicBezTo>
                  <a:cubicBezTo>
                    <a:pt x="82" y="8"/>
                    <a:pt x="77" y="8"/>
                    <a:pt x="72" y="9"/>
                  </a:cubicBezTo>
                  <a:cubicBezTo>
                    <a:pt x="70" y="9"/>
                    <a:pt x="68" y="11"/>
                    <a:pt x="66" y="12"/>
                  </a:cubicBezTo>
                  <a:cubicBezTo>
                    <a:pt x="59" y="16"/>
                    <a:pt x="52" y="20"/>
                    <a:pt x="43" y="16"/>
                  </a:cubicBezTo>
                  <a:cubicBezTo>
                    <a:pt x="43" y="16"/>
                    <a:pt x="41" y="16"/>
                    <a:pt x="40" y="17"/>
                  </a:cubicBezTo>
                  <a:cubicBezTo>
                    <a:pt x="41" y="21"/>
                    <a:pt x="41" y="26"/>
                    <a:pt x="41" y="30"/>
                  </a:cubicBezTo>
                  <a:cubicBezTo>
                    <a:pt x="41" y="32"/>
                    <a:pt x="39" y="35"/>
                    <a:pt x="38" y="35"/>
                  </a:cubicBezTo>
                  <a:cubicBezTo>
                    <a:pt x="30" y="34"/>
                    <a:pt x="22" y="37"/>
                    <a:pt x="16" y="32"/>
                  </a:cubicBezTo>
                  <a:cubicBezTo>
                    <a:pt x="10" y="33"/>
                    <a:pt x="5" y="34"/>
                    <a:pt x="0" y="35"/>
                  </a:cubicBezTo>
                  <a:cubicBezTo>
                    <a:pt x="0" y="42"/>
                    <a:pt x="3" y="46"/>
                    <a:pt x="7" y="49"/>
                  </a:cubicBezTo>
                  <a:cubicBezTo>
                    <a:pt x="11" y="51"/>
                    <a:pt x="14" y="55"/>
                    <a:pt x="12" y="60"/>
                  </a:cubicBezTo>
                  <a:cubicBezTo>
                    <a:pt x="8" y="61"/>
                    <a:pt x="5" y="62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 sz="2215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4FB051A4-E25A-4CF6-9196-2D4F9C0E6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7676" y="1479136"/>
            <a:ext cx="1884363" cy="14763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5pPr>
            <a:lvl6pPr marL="457218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6pPr>
            <a:lvl7pPr marL="914436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7pPr>
            <a:lvl8pPr marL="1371655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8pPr>
            <a:lvl9pPr marL="1828874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9BDE"/>
                </a:solidFill>
                <a:latin typeface="Arial Black" pitchFamily="34" charset="0"/>
              </a:defRPr>
            </a:lvl9pPr>
          </a:lstStyle>
          <a:p>
            <a:pPr algn="ctr">
              <a:defRPr/>
            </a:pPr>
            <a:r>
              <a:rPr lang="cs-CZ" altLang="cs-CZ" sz="1108" b="1" i="1" kern="0" dirty="0">
                <a:solidFill>
                  <a:schemeClr val="tx1"/>
                </a:solidFill>
                <a:latin typeface="Arial"/>
              </a:rPr>
              <a:t>Služby optimalizace</a:t>
            </a:r>
          </a:p>
          <a:p>
            <a:pPr algn="ctr">
              <a:defRPr/>
            </a:pPr>
            <a:r>
              <a:rPr lang="cs-CZ" altLang="cs-CZ" sz="831" i="1" kern="0" dirty="0">
                <a:solidFill>
                  <a:schemeClr val="tx1"/>
                </a:solidFill>
                <a:latin typeface="Arial"/>
              </a:rPr>
              <a:t>12 měsíců</a:t>
            </a: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79272934-079B-45CC-BAAA-792DBB3E2F04}"/>
              </a:ext>
            </a:extLst>
          </p:cNvPr>
          <p:cNvSpPr/>
          <p:nvPr/>
        </p:nvSpPr>
        <p:spPr bwMode="auto">
          <a:xfrm>
            <a:off x="7408864" y="2437985"/>
            <a:ext cx="333375" cy="284162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sz="738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88" name="Oval 1">
            <a:extLst>
              <a:ext uri="{FF2B5EF4-FFF2-40B4-BE49-F238E27FC236}">
                <a16:creationId xmlns:a16="http://schemas.microsoft.com/office/drawing/2014/main" id="{20D29587-84CD-4AC1-AC56-B50CD46AE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0763" y="2587210"/>
            <a:ext cx="44450" cy="42862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rgbClr val="A6A6A6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215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89" name="Oval 63">
            <a:extLst>
              <a:ext uri="{FF2B5EF4-FFF2-40B4-BE49-F238E27FC236}">
                <a16:creationId xmlns:a16="http://schemas.microsoft.com/office/drawing/2014/main" id="{FBC0AE36-2A68-4723-ADD4-55B7655E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9" y="2872961"/>
            <a:ext cx="46037" cy="41275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rgbClr val="A6A6A6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215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90" name="Oval 64">
            <a:extLst>
              <a:ext uri="{FF2B5EF4-FFF2-40B4-BE49-F238E27FC236}">
                <a16:creationId xmlns:a16="http://schemas.microsoft.com/office/drawing/2014/main" id="{FF5004B8-5159-4505-AF24-69C4E1646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4" y="2522123"/>
            <a:ext cx="46037" cy="42863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" algn="ctr">
            <a:solidFill>
              <a:srgbClr val="A6A6A6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cs-CZ" altLang="cs-CZ" sz="2215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9240" name="Connector: Elbow 4">
            <a:extLst>
              <a:ext uri="{FF2B5EF4-FFF2-40B4-BE49-F238E27FC236}">
                <a16:creationId xmlns:a16="http://schemas.microsoft.com/office/drawing/2014/main" id="{71AE499B-78D2-48A4-948C-FE4E4E3EE397}"/>
              </a:ext>
            </a:extLst>
          </p:cNvPr>
          <p:cNvCxnSpPr>
            <a:cxnSpLocks/>
            <a:endCxn id="11288" idx="2"/>
          </p:cNvCxnSpPr>
          <p:nvPr/>
        </p:nvCxnSpPr>
        <p:spPr bwMode="auto">
          <a:xfrm rot="10800000" flipH="1">
            <a:off x="1866901" y="2609435"/>
            <a:ext cx="423863" cy="754062"/>
          </a:xfrm>
          <a:prstGeom prst="bentConnector3">
            <a:avLst>
              <a:gd name="adj1" fmla="val -9681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41" name="Connector: Elbow 70">
            <a:extLst>
              <a:ext uri="{FF2B5EF4-FFF2-40B4-BE49-F238E27FC236}">
                <a16:creationId xmlns:a16="http://schemas.microsoft.com/office/drawing/2014/main" id="{CA1C90B4-CA8C-4438-BD45-B733E12BC92B}"/>
              </a:ext>
            </a:extLst>
          </p:cNvPr>
          <p:cNvCxnSpPr>
            <a:cxnSpLocks/>
            <a:endCxn id="11289" idx="6"/>
          </p:cNvCxnSpPr>
          <p:nvPr/>
        </p:nvCxnSpPr>
        <p:spPr bwMode="auto">
          <a:xfrm rot="16200000" flipV="1">
            <a:off x="3597276" y="2772948"/>
            <a:ext cx="404813" cy="646113"/>
          </a:xfrm>
          <a:prstGeom prst="bentConnector2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42" name="Connector: Elbow 73">
            <a:extLst>
              <a:ext uri="{FF2B5EF4-FFF2-40B4-BE49-F238E27FC236}">
                <a16:creationId xmlns:a16="http://schemas.microsoft.com/office/drawing/2014/main" id="{C168E46C-6623-4531-B97D-029FAC5E01AE}"/>
              </a:ext>
            </a:extLst>
          </p:cNvPr>
          <p:cNvCxnSpPr>
            <a:cxnSpLocks/>
            <a:endCxn id="11290" idx="0"/>
          </p:cNvCxnSpPr>
          <p:nvPr/>
        </p:nvCxnSpPr>
        <p:spPr bwMode="auto">
          <a:xfrm rot="5400000">
            <a:off x="3890963" y="2253835"/>
            <a:ext cx="392112" cy="144462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78" name="Table 77">
            <a:extLst>
              <a:ext uri="{FF2B5EF4-FFF2-40B4-BE49-F238E27FC236}">
                <a16:creationId xmlns:a16="http://schemas.microsoft.com/office/drawing/2014/main" id="{DBE9A987-176B-4EE4-AC32-5140B27B5D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553907"/>
              </p:ext>
            </p:extLst>
          </p:nvPr>
        </p:nvGraphicFramePr>
        <p:xfrm>
          <a:off x="8355014" y="3560347"/>
          <a:ext cx="1330325" cy="19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/>
                      <a:r>
                        <a:rPr lang="cs-CZ" sz="700" baseline="0" dirty="0"/>
                        <a:t>Optimalizováno</a:t>
                      </a:r>
                    </a:p>
                  </a:txBody>
                  <a:tcPr marL="84507" marR="84507" marT="42014" marB="42014">
                    <a:solidFill>
                      <a:srgbClr val="1D27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A66C67DB-810C-4ECB-A4B9-35DFE3058B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981637"/>
              </p:ext>
            </p:extLst>
          </p:nvPr>
        </p:nvGraphicFramePr>
        <p:xfrm>
          <a:off x="5432425" y="3560347"/>
          <a:ext cx="1328738" cy="19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/>
                      <a:r>
                        <a:rPr lang="cs-CZ" sz="700" dirty="0"/>
                        <a:t>Implementováno</a:t>
                      </a:r>
                      <a:endParaRPr lang="cs-CZ" sz="700" baseline="0" dirty="0"/>
                    </a:p>
                  </a:txBody>
                  <a:tcPr marL="84371" marR="84371" marT="42014" marB="42014">
                    <a:solidFill>
                      <a:srgbClr val="009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47BAEA-BCD4-4358-9C00-3CC3D0870F86}"/>
              </a:ext>
            </a:extLst>
          </p:cNvPr>
          <p:cNvSpPr/>
          <p:nvPr/>
        </p:nvSpPr>
        <p:spPr bwMode="auto">
          <a:xfrm>
            <a:off x="1909764" y="4017548"/>
            <a:ext cx="1030287" cy="828675"/>
          </a:xfrm>
          <a:prstGeom prst="roundRect">
            <a:avLst/>
          </a:prstGeom>
          <a:solidFill>
            <a:srgbClr val="0099E9"/>
          </a:solidFill>
          <a:ln w="9525" cap="flat" cmpd="sng" algn="ctr">
            <a:solidFill>
              <a:srgbClr val="0099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923" b="1" dirty="0">
                <a:solidFill>
                  <a:srgbClr val="FFFFFF"/>
                </a:solidFill>
                <a:latin typeface="Arial"/>
              </a:rPr>
              <a:t>Realizační projekt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CBE4F8B9-CA5E-4F5B-9340-0A04D7577AA2}"/>
              </a:ext>
            </a:extLst>
          </p:cNvPr>
          <p:cNvSpPr/>
          <p:nvPr/>
        </p:nvSpPr>
        <p:spPr bwMode="auto">
          <a:xfrm>
            <a:off x="1909764" y="4968460"/>
            <a:ext cx="1030287" cy="830262"/>
          </a:xfrm>
          <a:prstGeom prst="roundRect">
            <a:avLst/>
          </a:prstGeom>
          <a:solidFill>
            <a:srgbClr val="1D276D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923" b="1" dirty="0">
                <a:solidFill>
                  <a:srgbClr val="FFFFFF"/>
                </a:solidFill>
                <a:latin typeface="Arial"/>
              </a:rPr>
              <a:t>Služby optimalizace</a:t>
            </a:r>
          </a:p>
        </p:txBody>
      </p:sp>
      <p:sp>
        <p:nvSpPr>
          <p:cNvPr id="11308" name="TextBox 69">
            <a:extLst>
              <a:ext uri="{FF2B5EF4-FFF2-40B4-BE49-F238E27FC236}">
                <a16:creationId xmlns:a16="http://schemas.microsoft.com/office/drawing/2014/main" id="{987816A8-CFD2-436C-A7CA-4AB744450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4" y="4114386"/>
            <a:ext cx="5635625" cy="719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Realizace SHV na celé síti ŘSD ČŠR </a:t>
            </a:r>
            <a:r>
              <a:rPr lang="cs-CZ" altLang="cs-CZ" sz="831">
                <a:solidFill>
                  <a:srgbClr val="000000"/>
                </a:solidFill>
                <a:latin typeface="Arial" panose="020B0604020202020204" pitchFamily="34" charset="0"/>
              </a:rPr>
              <a:t>i jednotlivých subsítích </a:t>
            </a:r>
          </a:p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Příprava testovacích scénářů a provedení kompletních testů </a:t>
            </a:r>
          </a:p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Podrobné školení všech uživatelů systému SHV</a:t>
            </a:r>
            <a:endParaRPr lang="en-US" altLang="cs-CZ" sz="831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defRPr/>
            </a:pPr>
            <a:r>
              <a:rPr lang="cs-CZ" altLang="cs-CZ" sz="831">
                <a:solidFill>
                  <a:srgbClr val="000000"/>
                </a:solidFill>
                <a:latin typeface="Arial" panose="020B0604020202020204" pitchFamily="34" charset="0"/>
              </a:rPr>
              <a:t>Převedení systému SHV </a:t>
            </a:r>
            <a:r>
              <a:rPr lang="cs-CZ" altLang="cs-CZ" sz="831" b="1">
                <a:solidFill>
                  <a:srgbClr val="000000"/>
                </a:solidFill>
                <a:latin typeface="Arial" panose="020B0604020202020204" pitchFamily="34" charset="0"/>
              </a:rPr>
              <a:t>z testovacího na produkční prostředí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4CCF9F-A7BE-4D72-AC8D-93F40BB953DC}"/>
              </a:ext>
            </a:extLst>
          </p:cNvPr>
          <p:cNvSpPr txBox="1"/>
          <p:nvPr/>
        </p:nvSpPr>
        <p:spPr>
          <a:xfrm>
            <a:off x="3167063" y="4981161"/>
            <a:ext cx="5675312" cy="847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Optimalizace systému SHV </a:t>
            </a:r>
            <a:r>
              <a:rPr lang="cs-CZ" sz="831" dirty="0">
                <a:solidFill>
                  <a:srgbClr val="000000"/>
                </a:solidFill>
                <a:latin typeface="Arial"/>
              </a:rPr>
              <a:t>– požadavky na optimalizace vyplynou z praktického používání systému SHV v průběhu prvního roku</a:t>
            </a:r>
            <a:endParaRPr lang="cs-CZ" sz="831" b="1" dirty="0">
              <a:solidFill>
                <a:srgbClr val="000000"/>
              </a:solidFill>
              <a:latin typeface="Arial"/>
            </a:endParaRPr>
          </a:p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Preventivní údržba systému SHV</a:t>
            </a:r>
          </a:p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Poskytování podpory, </a:t>
            </a:r>
            <a:r>
              <a:rPr lang="cs-CZ" sz="831" dirty="0">
                <a:solidFill>
                  <a:srgbClr val="000000"/>
                </a:solidFill>
                <a:latin typeface="Arial"/>
              </a:rPr>
              <a:t>služba HelpDesk</a:t>
            </a:r>
            <a:endParaRPr lang="cs-CZ" sz="831" b="1" dirty="0">
              <a:solidFill>
                <a:srgbClr val="000000"/>
              </a:solidFill>
              <a:latin typeface="Arial"/>
            </a:endParaRPr>
          </a:p>
          <a:p>
            <a:pPr marL="316531" indent="-316531" fontAlgn="base">
              <a:spcBef>
                <a:spcPct val="0"/>
              </a:spcBef>
              <a:spcAft>
                <a:spcPts val="277"/>
              </a:spcAft>
              <a:buFont typeface="Symbol" panose="05050102010706020507" pitchFamily="18" charset="2"/>
              <a:buChar char="Þ"/>
              <a:tabLst>
                <a:tab pos="422041" algn="l"/>
              </a:tabLst>
              <a:defRPr/>
            </a:pPr>
            <a:r>
              <a:rPr lang="cs-CZ" sz="831" b="1" dirty="0">
                <a:solidFill>
                  <a:srgbClr val="000000"/>
                </a:solidFill>
                <a:latin typeface="Arial"/>
              </a:rPr>
              <a:t>Navazující školení</a:t>
            </a:r>
            <a:endParaRPr lang="cs-CZ" altLang="cs-CZ" sz="831" b="1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310" name="TextBox 74">
            <a:extLst>
              <a:ext uri="{FF2B5EF4-FFF2-40B4-BE49-F238E27FC236}">
                <a16:creationId xmlns:a16="http://schemas.microsoft.com/office/drawing/2014/main" id="{47BB72D4-EEB1-44D6-84E6-A9EE5F6D48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6225" y="4331873"/>
            <a:ext cx="979488" cy="219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prosinec 2021</a:t>
            </a:r>
          </a:p>
        </p:txBody>
      </p:sp>
      <p:sp>
        <p:nvSpPr>
          <p:cNvPr id="11311" name="TextBox 75">
            <a:extLst>
              <a:ext uri="{FF2B5EF4-FFF2-40B4-BE49-F238E27FC236}">
                <a16:creationId xmlns:a16="http://schemas.microsoft.com/office/drawing/2014/main" id="{E6BD6BC3-EE45-4078-AAE2-975EF5345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450" y="5276435"/>
            <a:ext cx="979488" cy="2206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701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8273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2845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741738" indent="1588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831" i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prosinec 2022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CB9949B8-CE7D-42AD-A87D-8461445704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136758"/>
              </p:ext>
            </p:extLst>
          </p:nvPr>
        </p:nvGraphicFramePr>
        <p:xfrm>
          <a:off x="2300289" y="3560347"/>
          <a:ext cx="1328737" cy="196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8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/>
                      <a:r>
                        <a:rPr lang="cs-CZ" sz="700" dirty="0"/>
                        <a:t>Implementováno – Pilot</a:t>
                      </a:r>
                      <a:endParaRPr lang="cs-CZ" sz="700" baseline="0" dirty="0"/>
                    </a:p>
                  </a:txBody>
                  <a:tcPr marL="84420" marR="84420" marT="42014" marB="42014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74" name="Straight Connector 5">
            <a:extLst>
              <a:ext uri="{FF2B5EF4-FFF2-40B4-BE49-F238E27FC236}">
                <a16:creationId xmlns:a16="http://schemas.microsoft.com/office/drawing/2014/main" id="{52E77DD0-6EC0-4F5D-9536-A5432697A9E6}"/>
              </a:ext>
            </a:extLst>
          </p:cNvPr>
          <p:cNvCxnSpPr>
            <a:cxnSpLocks/>
          </p:cNvCxnSpPr>
          <p:nvPr/>
        </p:nvCxnSpPr>
        <p:spPr bwMode="auto">
          <a:xfrm flipH="1">
            <a:off x="1866901" y="3893722"/>
            <a:ext cx="8347075" cy="0"/>
          </a:xfrm>
          <a:prstGeom prst="line">
            <a:avLst/>
          </a:prstGeom>
          <a:noFill/>
          <a:ln w="9525" algn="ctr">
            <a:solidFill>
              <a:schemeClr val="bg1">
                <a:lumMod val="65000"/>
              </a:schemeClr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/>
      <p:bldP spid="45" grpId="0"/>
      <p:bldP spid="62" grpId="0"/>
      <p:bldP spid="63" grpId="0" animBg="1"/>
      <p:bldP spid="11288" grpId="0" animBg="1"/>
      <p:bldP spid="11289" grpId="0" animBg="1"/>
      <p:bldP spid="11290" grpId="0" animBg="1"/>
      <p:bldP spid="4" grpId="0" animBg="1"/>
      <p:bldP spid="68" grpId="0" animBg="1"/>
      <p:bldP spid="11308" grpId="0"/>
      <p:bldP spid="72" grpId="0"/>
      <p:bldP spid="11310" grpId="0"/>
      <p:bldP spid="113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1">
            <a:extLst>
              <a:ext uri="{FF2B5EF4-FFF2-40B4-BE49-F238E27FC236}">
                <a16:creationId xmlns:a16="http://schemas.microsoft.com/office/drawing/2014/main" id="{9EA08CD6-5806-497D-A6DF-152632F3D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3202" y="369003"/>
            <a:ext cx="11277559" cy="706090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Vozovky - vizualizace plánů ÚOR – predikce vývoje stavu</a:t>
            </a:r>
          </a:p>
        </p:txBody>
      </p:sp>
      <p:pic>
        <p:nvPicPr>
          <p:cNvPr id="10244" name="Obrázek 2">
            <a:extLst>
              <a:ext uri="{FF2B5EF4-FFF2-40B4-BE49-F238E27FC236}">
                <a16:creationId xmlns:a16="http://schemas.microsoft.com/office/drawing/2014/main" id="{BA5C89F0-2063-47D4-A219-A395A1AEA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16" y="1307266"/>
            <a:ext cx="11368700" cy="42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9A499B-DCCA-4A9B-999A-31E6CD41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2" y="645729"/>
            <a:ext cx="11277559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Pilotní projekt: Sledování kondice sítě s využitím</a:t>
            </a:r>
            <a:br>
              <a:rPr lang="cs-CZ" dirty="0"/>
            </a:br>
            <a:r>
              <a:rPr lang="cs-CZ" dirty="0"/>
              <a:t>senzorů umístěných ve vozidlech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163BFF42-CE78-43AB-B3D4-9956163F9092}"/>
              </a:ext>
            </a:extLst>
          </p:cNvPr>
          <p:cNvSpPr txBox="1">
            <a:spLocks noChangeArrowheads="1"/>
          </p:cNvSpPr>
          <p:nvPr/>
        </p:nvSpPr>
        <p:spPr>
          <a:xfrm>
            <a:off x="401139" y="1586269"/>
            <a:ext cx="5694862" cy="2462357"/>
          </a:xfrm>
          <a:prstGeom prst="rect">
            <a:avLst/>
          </a:prstGeom>
        </p:spPr>
        <p:txBody>
          <a:bodyPr/>
          <a:lstStyle>
            <a:lvl1pPr marL="0" indent="0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itchFamily="2" charset="2"/>
              <a:buNone/>
              <a:defRPr sz="3266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9" indent="-380992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90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6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4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53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17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9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18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2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14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901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8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cs-CZ" altLang="cs-CZ" sz="1800" b="1" dirty="0"/>
              <a:t>Rámec pilotního projektu</a:t>
            </a:r>
          </a:p>
          <a:p>
            <a:pPr marL="171450" indent="-171450"/>
            <a:endParaRPr lang="cs-CZ" altLang="cs-CZ" sz="1400" dirty="0"/>
          </a:p>
          <a:p>
            <a:pPr marL="171450" indent="-171450"/>
            <a:r>
              <a:rPr lang="cs-CZ" altLang="cs-CZ" sz="1400" dirty="0"/>
              <a:t>Pilotní projekt proběhne nad vyznačenými oblastmi nad dálniční sítí </a:t>
            </a:r>
            <a:br>
              <a:rPr lang="cs-CZ" altLang="cs-CZ" sz="1400" dirty="0"/>
            </a:br>
            <a:r>
              <a:rPr lang="cs-CZ" altLang="cs-CZ" sz="1400" dirty="0"/>
              <a:t>a silnicemi I. třídy </a:t>
            </a:r>
          </a:p>
          <a:p>
            <a:pPr marL="171450" indent="-171450"/>
            <a:r>
              <a:rPr lang="cs-CZ" altLang="cs-CZ" sz="1400" dirty="0"/>
              <a:t>Dostupnost datových balíčků</a:t>
            </a:r>
            <a:endParaRPr lang="en-GB" altLang="cs-CZ" sz="1400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cs-CZ" altLang="cs-CZ" sz="1400" dirty="0"/>
              <a:t>Informace o Kondici sítě (</a:t>
            </a:r>
            <a:r>
              <a:rPr lang="en-GB" altLang="cs-CZ" sz="1400" dirty="0"/>
              <a:t>Road </a:t>
            </a:r>
            <a:r>
              <a:rPr lang="cs-CZ" altLang="cs-CZ" sz="1400" dirty="0"/>
              <a:t>H</a:t>
            </a:r>
            <a:r>
              <a:rPr lang="en-GB" altLang="cs-CZ" sz="1400" dirty="0" err="1"/>
              <a:t>ealth</a:t>
            </a:r>
            <a:r>
              <a:rPr lang="cs-CZ" altLang="cs-CZ" sz="1400" dirty="0"/>
              <a:t>)</a:t>
            </a:r>
            <a:r>
              <a:rPr lang="en-GB" altLang="cs-CZ" sz="1400" dirty="0"/>
              <a:t> </a:t>
            </a:r>
            <a:r>
              <a:rPr lang="cs-CZ" altLang="cs-CZ" sz="1400" dirty="0"/>
              <a:t>budou dostupné během celého projektu</a:t>
            </a:r>
            <a:endParaRPr lang="en-GB" altLang="cs-CZ" sz="1400" dirty="0"/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cs-CZ" altLang="cs-CZ" sz="1400" dirty="0"/>
              <a:t>Přehled zimní sjízdnosti – (Winter </a:t>
            </a:r>
            <a:r>
              <a:rPr lang="cs-CZ" altLang="cs-CZ" sz="1400" dirty="0" err="1"/>
              <a:t>Road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Insights</a:t>
            </a:r>
            <a:r>
              <a:rPr lang="cs-CZ" altLang="cs-CZ" sz="1400" dirty="0"/>
              <a:t>) bude dostupný během zimní sezóny </a:t>
            </a:r>
          </a:p>
          <a:p>
            <a:pPr marL="571500" lvl="1" indent="-171450">
              <a:buFont typeface="Arial" panose="020B0604020202020204" pitchFamily="34" charset="0"/>
              <a:buChar char="•"/>
            </a:pPr>
            <a:r>
              <a:rPr lang="cs-CZ" altLang="cs-CZ" sz="1400" dirty="0"/>
              <a:t>Výtluky (</a:t>
            </a:r>
            <a:r>
              <a:rPr lang="cs-CZ" altLang="cs-CZ" sz="1400" dirty="0" err="1"/>
              <a:t>Potholes</a:t>
            </a:r>
            <a:r>
              <a:rPr lang="cs-CZ" altLang="cs-CZ" sz="1400" dirty="0"/>
              <a:t>) budou dostupné na konci zimní sezóny</a:t>
            </a:r>
          </a:p>
        </p:txBody>
      </p:sp>
      <p:pic>
        <p:nvPicPr>
          <p:cNvPr id="11" name="Obrázek 22">
            <a:extLst>
              <a:ext uri="{FF2B5EF4-FFF2-40B4-BE49-F238E27FC236}">
                <a16:creationId xmlns:a16="http://schemas.microsoft.com/office/drawing/2014/main" id="{4BF82DD5-35B6-4C19-B0C7-FCDBE8745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06" y="4268201"/>
            <a:ext cx="10253907" cy="176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4">
            <a:extLst>
              <a:ext uri="{FF2B5EF4-FFF2-40B4-BE49-F238E27FC236}">
                <a16:creationId xmlns:a16="http://schemas.microsoft.com/office/drawing/2014/main" id="{8A98D51A-C5A6-4628-9270-1A39E805C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811" y="1103732"/>
            <a:ext cx="5071227" cy="3232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98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4D51980-9A36-4BBB-AD5F-BE7531164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b="1" dirty="0">
                <a:solidFill>
                  <a:srgbClr val="0094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Čerpání rozpočtu v letech 2010–20</a:t>
            </a:r>
            <a:r>
              <a:rPr lang="cs-CZ" sz="2800" b="1" dirty="0">
                <a:solidFill>
                  <a:srgbClr val="0094D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cs-CZ" sz="2800" dirty="0"/>
          </a:p>
        </p:txBody>
      </p:sp>
      <p:sp>
        <p:nvSpPr>
          <p:cNvPr id="28" name="Obdélník pod graf">
            <a:extLst>
              <a:ext uri="{FF2B5EF4-FFF2-40B4-BE49-F238E27FC236}">
                <a16:creationId xmlns:a16="http://schemas.microsoft.com/office/drawing/2014/main" id="{BD5CD8AE-6F8A-48F0-B868-856AC34F2AB4}"/>
              </a:ext>
            </a:extLst>
          </p:cNvPr>
          <p:cNvSpPr/>
          <p:nvPr/>
        </p:nvSpPr>
        <p:spPr>
          <a:xfrm>
            <a:off x="465118" y="1506215"/>
            <a:ext cx="5915762" cy="4192292"/>
          </a:xfrm>
          <a:prstGeom prst="rect">
            <a:avLst/>
          </a:prstGeom>
          <a:solidFill>
            <a:sysClr val="window" lastClr="FFFFFF">
              <a:alpha val="50000"/>
            </a:sysClr>
          </a:solidFill>
          <a:ln w="190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53041CD6-F173-49D1-98A3-0B0D47779FA4}"/>
              </a:ext>
            </a:extLst>
          </p:cNvPr>
          <p:cNvSpPr txBox="1"/>
          <p:nvPr/>
        </p:nvSpPr>
        <p:spPr>
          <a:xfrm>
            <a:off x="473654" y="1506215"/>
            <a:ext cx="5911495" cy="307777"/>
          </a:xfrm>
          <a:prstGeom prst="rect">
            <a:avLst/>
          </a:prstGeom>
          <a:solidFill>
            <a:srgbClr val="063E8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063E85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Graf: Rozpočet SFDI a jeho čerpání v letech 2010–2021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highlight>
                  <a:srgbClr val="063E85"/>
                </a:highligh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(tis. Kč)</a:t>
            </a:r>
          </a:p>
        </p:txBody>
      </p:sp>
      <p:sp>
        <p:nvSpPr>
          <p:cNvPr id="30" name="Obdélník pod tabulku">
            <a:extLst>
              <a:ext uri="{FF2B5EF4-FFF2-40B4-BE49-F238E27FC236}">
                <a16:creationId xmlns:a16="http://schemas.microsoft.com/office/drawing/2014/main" id="{D0A1AD07-CEC2-4289-BC9B-3D125F09CE35}"/>
              </a:ext>
            </a:extLst>
          </p:cNvPr>
          <p:cNvSpPr/>
          <p:nvPr/>
        </p:nvSpPr>
        <p:spPr>
          <a:xfrm>
            <a:off x="7127495" y="1078235"/>
            <a:ext cx="4504997" cy="4620272"/>
          </a:xfrm>
          <a:prstGeom prst="rect">
            <a:avLst/>
          </a:prstGeom>
          <a:solidFill>
            <a:sysClr val="window" lastClr="FFFFFF">
              <a:alpha val="50000"/>
            </a:sysClr>
          </a:solidFill>
          <a:ln w="1905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1" name="Tabulka 30">
            <a:extLst>
              <a:ext uri="{FF2B5EF4-FFF2-40B4-BE49-F238E27FC236}">
                <a16:creationId xmlns:a16="http://schemas.microsoft.com/office/drawing/2014/main" id="{85276FEA-EA0A-43D2-AF33-A798B8F87231}"/>
              </a:ext>
            </a:extLst>
          </p:cNvPr>
          <p:cNvGraphicFramePr>
            <a:graphicFrameLocks noGrp="1"/>
          </p:cNvGraphicFramePr>
          <p:nvPr/>
        </p:nvGraphicFramePr>
        <p:xfrm>
          <a:off x="7123226" y="1601454"/>
          <a:ext cx="4509266" cy="4097055"/>
        </p:xfrm>
        <a:graphic>
          <a:graphicData uri="http://schemas.openxmlformats.org/drawingml/2006/table">
            <a:tbl>
              <a:tblPr firstRow="1" firstCol="1" bandRow="1"/>
              <a:tblGrid>
                <a:gridCol w="717755">
                  <a:extLst>
                    <a:ext uri="{9D8B030D-6E8A-4147-A177-3AD203B41FA5}">
                      <a16:colId xmlns:a16="http://schemas.microsoft.com/office/drawing/2014/main" val="818091253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399591125"/>
                    </a:ext>
                  </a:extLst>
                </a:gridCol>
                <a:gridCol w="1433535">
                  <a:extLst>
                    <a:ext uri="{9D8B030D-6E8A-4147-A177-3AD203B41FA5}">
                      <a16:colId xmlns:a16="http://schemas.microsoft.com/office/drawing/2014/main" val="3575670831"/>
                    </a:ext>
                  </a:extLst>
                </a:gridCol>
                <a:gridCol w="1020789">
                  <a:extLst>
                    <a:ext uri="{9D8B030D-6E8A-4147-A177-3AD203B41FA5}">
                      <a16:colId xmlns:a16="http://schemas.microsoft.com/office/drawing/2014/main" val="1996876181"/>
                    </a:ext>
                  </a:extLst>
                </a:gridCol>
              </a:tblGrid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Rok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Rozpočet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Čerpáno celkem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200" b="1" kern="1200" dirty="0">
                          <a:solidFill>
                            <a:srgbClr val="0093D3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0459109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51 325 255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49 754 147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96,94%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242686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42 619 526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39 492 514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92,66%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51756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35 846 875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32 184 159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89,78%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968789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33 618 913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28 161 243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83,77%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796697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38 278 035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24 132 956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63,05%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3711419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36 291 663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33 789 385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93,11%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3695162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37 131 707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36 724 760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98,90%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489029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37 772 544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37 211 773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98,52%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2429400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32 184 412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31 181 321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96,88%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479409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45 730 465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45 192 897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98,83%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2641147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55 186 546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54 508 756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98,77%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5395209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56 428 245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56 089 235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rgbClr val="063E85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99,40%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150514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59 </a:t>
                      </a:r>
                      <a:r>
                        <a:rPr lang="cs-CZ" sz="12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122 000</a:t>
                      </a:r>
                      <a:endParaRPr lang="cs-CZ" sz="1200" b="0" i="0" u="none" strike="noStrike" kern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2770812"/>
                  </a:ext>
                </a:extLst>
              </a:tr>
              <a:tr h="273137"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56 538 879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60958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21917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828759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438346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3047933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657521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4267107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876694" algn="l" defTabSz="1219173" rtl="0" eaLnBrk="1" latinLnBrk="0" hangingPunct="1">
                        <a:defRPr sz="24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b" latinLnBrk="0" hangingPunct="1"/>
                      <a:r>
                        <a:rPr lang="cs-CZ" sz="12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63E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431149"/>
                  </a:ext>
                </a:extLst>
              </a:tr>
            </a:tbl>
          </a:graphicData>
        </a:graphic>
      </p:graphicFrame>
      <p:sp>
        <p:nvSpPr>
          <p:cNvPr id="32" name="TextovéPole 31">
            <a:extLst>
              <a:ext uri="{FF2B5EF4-FFF2-40B4-BE49-F238E27FC236}">
                <a16:creationId xmlns:a16="http://schemas.microsoft.com/office/drawing/2014/main" id="{5FF2DED8-CBA4-486A-9F14-441F2E1F95B8}"/>
              </a:ext>
            </a:extLst>
          </p:cNvPr>
          <p:cNvSpPr txBox="1"/>
          <p:nvPr/>
        </p:nvSpPr>
        <p:spPr>
          <a:xfrm>
            <a:off x="7123227" y="1078235"/>
            <a:ext cx="4509266" cy="523220"/>
          </a:xfrm>
          <a:prstGeom prst="rect">
            <a:avLst/>
          </a:prstGeom>
          <a:solidFill>
            <a:srgbClr val="063E85"/>
          </a:solidFill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Tabulka: Rozpočet SFDI a jeho čerpání </a:t>
            </a:r>
            <a:b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</a:b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 letech 2010 </a:t>
            </a:r>
            <a:r>
              <a:rPr kumimoji="0" lang="cs-CZ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– 2021 </a:t>
            </a:r>
            <a:r>
              <a:rPr kumimoji="0" 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93D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(tis. Kč)</a:t>
            </a:r>
            <a:endParaRPr kumimoji="0" lang="cs-CZ" sz="1400" b="0" i="0" u="none" strike="noStrike" kern="1200" cap="none" spc="0" normalizeH="0" baseline="0" noProof="0" dirty="0">
              <a:ln>
                <a:noFill/>
              </a:ln>
              <a:solidFill>
                <a:srgbClr val="0093D3"/>
              </a:solidFill>
              <a:effectLst/>
              <a:highlight>
                <a:srgbClr val="063E85"/>
              </a:highligh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3" name="Graf 32">
            <a:extLst>
              <a:ext uri="{FF2B5EF4-FFF2-40B4-BE49-F238E27FC236}">
                <a16:creationId xmlns:a16="http://schemas.microsoft.com/office/drawing/2014/main" id="{9737B689-012E-40F2-A500-D920254FF008}"/>
              </a:ext>
            </a:extLst>
          </p:cNvPr>
          <p:cNvGraphicFramePr>
            <a:graphicFrameLocks/>
          </p:cNvGraphicFramePr>
          <p:nvPr/>
        </p:nvGraphicFramePr>
        <p:xfrm>
          <a:off x="485168" y="1929073"/>
          <a:ext cx="5886000" cy="376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375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3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500"/>
                                        <p:tgtEl>
                                          <p:spTgt spid="3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Graphic spid="33" grpId="0" uiExpand="1">
        <p:bldSub>
          <a:bldChart bld="series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88B465-BF53-4983-8769-A29429D43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/>
          <a:stretch/>
        </p:blipFill>
        <p:spPr bwMode="auto">
          <a:xfrm>
            <a:off x="0" y="505326"/>
            <a:ext cx="12192000" cy="5593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00535A0-1B9D-484F-B9C4-7552891CF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202" y="369003"/>
            <a:ext cx="4972073" cy="70609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altLang="cs-CZ" dirty="0"/>
              <a:t>Princip funkce systému</a:t>
            </a:r>
            <a:endParaRPr lang="cs-CZ" dirty="0"/>
          </a:p>
        </p:txBody>
      </p:sp>
      <p:sp>
        <p:nvSpPr>
          <p:cNvPr id="6" name="Zaoblený obdélník 6">
            <a:extLst>
              <a:ext uri="{FF2B5EF4-FFF2-40B4-BE49-F238E27FC236}">
                <a16:creationId xmlns:a16="http://schemas.microsoft.com/office/drawing/2014/main" id="{451B0594-4E11-4BEB-8931-7A381500F7A9}"/>
              </a:ext>
            </a:extLst>
          </p:cNvPr>
          <p:cNvSpPr/>
          <p:nvPr/>
        </p:nvSpPr>
        <p:spPr bwMode="auto">
          <a:xfrm>
            <a:off x="3227054" y="1075093"/>
            <a:ext cx="1594338" cy="35560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400" dirty="0" err="1">
                <a:solidFill>
                  <a:srgbClr val="1D276D"/>
                </a:solidFill>
                <a:latin typeface="+mn-lt"/>
              </a:rPr>
              <a:t>Meteo</a:t>
            </a:r>
            <a:r>
              <a:rPr lang="cs-CZ" sz="1400" dirty="0">
                <a:solidFill>
                  <a:srgbClr val="1D276D"/>
                </a:solidFill>
                <a:latin typeface="+mn-lt"/>
              </a:rPr>
              <a:t> data</a:t>
            </a:r>
          </a:p>
        </p:txBody>
      </p:sp>
      <p:sp>
        <p:nvSpPr>
          <p:cNvPr id="7" name="Zaoblený obdélník 7">
            <a:extLst>
              <a:ext uri="{FF2B5EF4-FFF2-40B4-BE49-F238E27FC236}">
                <a16:creationId xmlns:a16="http://schemas.microsoft.com/office/drawing/2014/main" id="{135260B4-96B5-4300-A3A3-995B8B34BD27}"/>
              </a:ext>
            </a:extLst>
          </p:cNvPr>
          <p:cNvSpPr/>
          <p:nvPr/>
        </p:nvSpPr>
        <p:spPr bwMode="auto">
          <a:xfrm>
            <a:off x="4544768" y="2988052"/>
            <a:ext cx="1682262" cy="66626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Zpětná vazba historická data</a:t>
            </a:r>
          </a:p>
        </p:txBody>
      </p:sp>
      <p:sp>
        <p:nvSpPr>
          <p:cNvPr id="8" name="Zaoblený obdélník 8">
            <a:extLst>
              <a:ext uri="{FF2B5EF4-FFF2-40B4-BE49-F238E27FC236}">
                <a16:creationId xmlns:a16="http://schemas.microsoft.com/office/drawing/2014/main" id="{46C38526-008F-4C51-AEF2-2C02D480B8EC}"/>
              </a:ext>
            </a:extLst>
          </p:cNvPr>
          <p:cNvSpPr/>
          <p:nvPr/>
        </p:nvSpPr>
        <p:spPr bwMode="auto">
          <a:xfrm>
            <a:off x="2871191" y="4094400"/>
            <a:ext cx="3180694" cy="5138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cca 10 tis. unikátních vozidel bude </a:t>
            </a:r>
            <a:br>
              <a:rPr lang="cs-CZ" sz="1200" dirty="0">
                <a:solidFill>
                  <a:srgbClr val="1D276D"/>
                </a:solidFill>
                <a:latin typeface="+mn-lt"/>
              </a:rPr>
            </a:br>
            <a:r>
              <a:rPr lang="cs-CZ" sz="1200" dirty="0">
                <a:solidFill>
                  <a:srgbClr val="1D276D"/>
                </a:solidFill>
                <a:latin typeface="+mn-lt"/>
              </a:rPr>
              <a:t>měsíčně poskytovat data do systému </a:t>
            </a:r>
          </a:p>
        </p:txBody>
      </p:sp>
      <p:sp>
        <p:nvSpPr>
          <p:cNvPr id="9" name="Zaoblený obdélník 9">
            <a:extLst>
              <a:ext uri="{FF2B5EF4-FFF2-40B4-BE49-F238E27FC236}">
                <a16:creationId xmlns:a16="http://schemas.microsoft.com/office/drawing/2014/main" id="{B885AF0A-F12C-476B-BD60-E6EA71C18B2E}"/>
              </a:ext>
            </a:extLst>
          </p:cNvPr>
          <p:cNvSpPr/>
          <p:nvPr/>
        </p:nvSpPr>
        <p:spPr bwMode="auto">
          <a:xfrm>
            <a:off x="3146258" y="5287879"/>
            <a:ext cx="3110851" cy="57385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NIRA SW instalovaný jako součást </a:t>
            </a:r>
            <a:br>
              <a:rPr lang="cs-CZ" sz="1200" dirty="0">
                <a:solidFill>
                  <a:srgbClr val="1D276D"/>
                </a:solidFill>
                <a:latin typeface="+mn-lt"/>
              </a:rPr>
            </a:br>
            <a:r>
              <a:rPr lang="cs-CZ" sz="1200" dirty="0">
                <a:solidFill>
                  <a:srgbClr val="1D276D"/>
                </a:solidFill>
                <a:latin typeface="+mn-lt"/>
              </a:rPr>
              <a:t>sériově vyráběných vozidel VW Group</a:t>
            </a:r>
          </a:p>
        </p:txBody>
      </p:sp>
      <p:sp>
        <p:nvSpPr>
          <p:cNvPr id="10" name="Zaoblený obdélník 10">
            <a:extLst>
              <a:ext uri="{FF2B5EF4-FFF2-40B4-BE49-F238E27FC236}">
                <a16:creationId xmlns:a16="http://schemas.microsoft.com/office/drawing/2014/main" id="{14DEDBBF-0ED5-4362-A29E-27F412FA03BB}"/>
              </a:ext>
            </a:extLst>
          </p:cNvPr>
          <p:cNvSpPr/>
          <p:nvPr/>
        </p:nvSpPr>
        <p:spPr bwMode="auto">
          <a:xfrm>
            <a:off x="6540272" y="686201"/>
            <a:ext cx="1684215" cy="70609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100" dirty="0">
                <a:solidFill>
                  <a:srgbClr val="1D276D"/>
                </a:solidFill>
                <a:latin typeface="+mn-lt"/>
              </a:rPr>
              <a:t>Informace o stavu vozovky jako služba</a:t>
            </a:r>
          </a:p>
        </p:txBody>
      </p:sp>
      <p:sp>
        <p:nvSpPr>
          <p:cNvPr id="11" name="Zaoblený obdélník 11">
            <a:extLst>
              <a:ext uri="{FF2B5EF4-FFF2-40B4-BE49-F238E27FC236}">
                <a16:creationId xmlns:a16="http://schemas.microsoft.com/office/drawing/2014/main" id="{7C21F405-EE4A-472C-8E07-F98F6689FEF0}"/>
              </a:ext>
            </a:extLst>
          </p:cNvPr>
          <p:cNvSpPr/>
          <p:nvPr/>
        </p:nvSpPr>
        <p:spPr bwMode="auto">
          <a:xfrm>
            <a:off x="9471178" y="1277990"/>
            <a:ext cx="2037862" cy="51386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Služby údržby komunikací</a:t>
            </a:r>
          </a:p>
        </p:txBody>
      </p:sp>
      <p:sp>
        <p:nvSpPr>
          <p:cNvPr id="12" name="Zaoblený obdélník 12">
            <a:extLst>
              <a:ext uri="{FF2B5EF4-FFF2-40B4-BE49-F238E27FC236}">
                <a16:creationId xmlns:a16="http://schemas.microsoft.com/office/drawing/2014/main" id="{D2AED03B-3912-4AFC-B82F-C473A67B6104}"/>
              </a:ext>
            </a:extLst>
          </p:cNvPr>
          <p:cNvSpPr/>
          <p:nvPr/>
        </p:nvSpPr>
        <p:spPr bwMode="auto">
          <a:xfrm>
            <a:off x="9471178" y="2431903"/>
            <a:ext cx="2037862" cy="51581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Informační služby a řízení provozu</a:t>
            </a:r>
          </a:p>
        </p:txBody>
      </p:sp>
      <p:sp>
        <p:nvSpPr>
          <p:cNvPr id="13" name="Zaoblený obdélník 13">
            <a:extLst>
              <a:ext uri="{FF2B5EF4-FFF2-40B4-BE49-F238E27FC236}">
                <a16:creationId xmlns:a16="http://schemas.microsoft.com/office/drawing/2014/main" id="{D10EA3F2-2D93-48D5-969B-C9E46BB4AF17}"/>
              </a:ext>
            </a:extLst>
          </p:cNvPr>
          <p:cNvSpPr/>
          <p:nvPr/>
        </p:nvSpPr>
        <p:spPr bwMode="auto">
          <a:xfrm>
            <a:off x="9485465" y="3654313"/>
            <a:ext cx="2037861" cy="51386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cs-CZ" sz="1200" dirty="0">
                <a:solidFill>
                  <a:srgbClr val="1D276D"/>
                </a:solidFill>
                <a:latin typeface="+mn-lt"/>
              </a:rPr>
              <a:t>Logistické služby</a:t>
            </a:r>
          </a:p>
        </p:txBody>
      </p:sp>
      <p:pic>
        <p:nvPicPr>
          <p:cNvPr id="14" name="Obrázek 14">
            <a:extLst>
              <a:ext uri="{FF2B5EF4-FFF2-40B4-BE49-F238E27FC236}">
                <a16:creationId xmlns:a16="http://schemas.microsoft.com/office/drawing/2014/main" id="{7F10C73E-5639-41B9-A59B-8C82DA963D6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778" y="4597592"/>
            <a:ext cx="3030415" cy="1385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99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E4C16-4F0C-4C01-8151-501617692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Kondice sítě – </a:t>
            </a:r>
            <a:r>
              <a:rPr lang="cs-CZ" altLang="cs-CZ" dirty="0" err="1"/>
              <a:t>Road</a:t>
            </a:r>
            <a:r>
              <a:rPr lang="cs-CZ" altLang="cs-CZ" dirty="0"/>
              <a:t> </a:t>
            </a:r>
            <a:r>
              <a:rPr lang="cs-CZ" altLang="cs-CZ" dirty="0" err="1"/>
              <a:t>Health</a:t>
            </a:r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EDA64F41-2500-469E-82DE-3BE38DBB8213}"/>
              </a:ext>
            </a:extLst>
          </p:cNvPr>
          <p:cNvSpPr txBox="1">
            <a:spLocks/>
          </p:cNvSpPr>
          <p:nvPr/>
        </p:nvSpPr>
        <p:spPr>
          <a:xfrm>
            <a:off x="488950" y="4541423"/>
            <a:ext cx="11368088" cy="1300028"/>
          </a:xfrm>
          <a:prstGeom prst="rect">
            <a:avLst/>
          </a:prstGeom>
        </p:spPr>
        <p:txBody>
          <a:bodyPr/>
          <a:lstStyle>
            <a:lvl1pPr marL="0" indent="0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itchFamily="2" charset="2"/>
              <a:buNone/>
              <a:defRPr sz="3266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90579" indent="-380992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90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523966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4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133553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17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743139" indent="-304793" algn="l" defTabSz="1219173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18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35272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14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901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86" indent="-304793" algn="l" defTabSz="121917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  <a:defRPr/>
            </a:pPr>
            <a:r>
              <a:rPr lang="cs-CZ" sz="1600" b="1" dirty="0"/>
              <a:t>Funkcionalita:</a:t>
            </a:r>
          </a:p>
          <a:p>
            <a:pPr>
              <a:defRPr/>
            </a:pPr>
            <a:r>
              <a:rPr lang="cs-CZ" sz="1600" b="1" dirty="0">
                <a:solidFill>
                  <a:schemeClr val="accent2"/>
                </a:solidFill>
              </a:rPr>
              <a:t>Aktuální stav sítě</a:t>
            </a:r>
            <a:r>
              <a:rPr lang="cs-CZ" sz="1600" dirty="0">
                <a:solidFill>
                  <a:schemeClr val="accent2"/>
                </a:solidFill>
              </a:rPr>
              <a:t> </a:t>
            </a:r>
            <a:r>
              <a:rPr lang="cs-CZ" sz="1600" dirty="0"/>
              <a:t>– grafické zobrazení stavu silniční sítě, s vyznačením nebezpečných oblastí, kde hrozí nebezpečí smyku</a:t>
            </a:r>
          </a:p>
          <a:p>
            <a:pPr>
              <a:defRPr/>
            </a:pPr>
            <a:r>
              <a:rPr lang="cs-CZ" sz="1600" b="1" dirty="0">
                <a:solidFill>
                  <a:schemeClr val="accent2"/>
                </a:solidFill>
              </a:rPr>
              <a:t>Trend stavu komunikace</a:t>
            </a:r>
            <a:r>
              <a:rPr lang="cs-CZ" sz="1600" b="1" dirty="0"/>
              <a:t> </a:t>
            </a:r>
            <a:r>
              <a:rPr lang="cs-CZ" sz="1600" dirty="0"/>
              <a:t>– vyznačení komunikací které degradují rychleji z pohledu drsnosti povrchu</a:t>
            </a:r>
          </a:p>
          <a:p>
            <a:pPr>
              <a:defRPr/>
            </a:pPr>
            <a:r>
              <a:rPr lang="cs-CZ" sz="1600" b="1" dirty="0">
                <a:solidFill>
                  <a:schemeClr val="accent2"/>
                </a:solidFill>
              </a:rPr>
              <a:t>Výstrahy</a:t>
            </a:r>
            <a:r>
              <a:rPr lang="cs-CZ" sz="1600" dirty="0"/>
              <a:t> – nastavení výstrah založených na měření IRI</a:t>
            </a:r>
          </a:p>
        </p:txBody>
      </p:sp>
      <p:pic>
        <p:nvPicPr>
          <p:cNvPr id="6" name="Obrázek 4">
            <a:extLst>
              <a:ext uri="{FF2B5EF4-FFF2-40B4-BE49-F238E27FC236}">
                <a16:creationId xmlns:a16="http://schemas.microsoft.com/office/drawing/2014/main" id="{F3A7C78D-4AA2-46FA-A06F-93D3EDB2C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63034"/>
            <a:ext cx="10219843" cy="263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5">
            <a:extLst>
              <a:ext uri="{FF2B5EF4-FFF2-40B4-BE49-F238E27FC236}">
                <a16:creationId xmlns:a16="http://schemas.microsoft.com/office/drawing/2014/main" id="{E108B307-A0C6-4230-B696-710025AE2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7" y="3106624"/>
            <a:ext cx="9639301" cy="138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947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1E06B6E8-5C92-4935-9779-B4480F551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08"/>
            <a:ext cx="12192000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budova, silnice, vsedě, stůl&#10;&#10;Popis byl vytvořen automaticky">
            <a:extLst>
              <a:ext uri="{FF2B5EF4-FFF2-40B4-BE49-F238E27FC236}">
                <a16:creationId xmlns:a16="http://schemas.microsoft.com/office/drawing/2014/main" id="{F089F827-E83B-4585-B388-BFBCDB43F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054"/>
            <a:ext cx="9052560" cy="6029146"/>
          </a:xfrm>
          <a:prstGeom prst="rect">
            <a:avLst/>
          </a:prstGeom>
        </p:spPr>
      </p:pic>
      <p:pic>
        <p:nvPicPr>
          <p:cNvPr id="3" name="Mřížka">
            <a:extLst>
              <a:ext uri="{FF2B5EF4-FFF2-40B4-BE49-F238E27FC236}">
                <a16:creationId xmlns:a16="http://schemas.microsoft.com/office/drawing/2014/main" id="{FDF69E55-8ED4-479A-800A-E527F14E4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ám bez loga">
            <a:extLst>
              <a:ext uri="{FF2B5EF4-FFF2-40B4-BE49-F238E27FC236}">
                <a16:creationId xmlns:a16="http://schemas.microsoft.com/office/drawing/2014/main" id="{91C89365-376C-4C3B-936D-ADD29737AF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Zástupný symbol pro číslo snímku 8">
            <a:extLst>
              <a:ext uri="{FF2B5EF4-FFF2-40B4-BE49-F238E27FC236}">
                <a16:creationId xmlns:a16="http://schemas.microsoft.com/office/drawing/2014/main" id="{43F19633-A6C3-4A16-B759-A9EBDD03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2547" y="32084"/>
            <a:ext cx="2743200" cy="365125"/>
          </a:xfrm>
        </p:spPr>
        <p:txBody>
          <a:bodyPr/>
          <a:lstStyle/>
          <a:p>
            <a:fld id="{32F99E67-B0A0-49AC-B857-B4F8C0199DF9}" type="slidenum">
              <a:rPr lang="cs-CZ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Jméno">
            <a:extLst>
              <a:ext uri="{FF2B5EF4-FFF2-40B4-BE49-F238E27FC236}">
                <a16:creationId xmlns:a16="http://schemas.microsoft.com/office/drawing/2014/main" id="{D18FC71C-EFAE-427F-883E-1E9B9B5A9DCD}"/>
              </a:ext>
            </a:extLst>
          </p:cNvPr>
          <p:cNvSpPr txBox="1"/>
          <p:nvPr/>
        </p:nvSpPr>
        <p:spPr>
          <a:xfrm>
            <a:off x="6609876" y="5155873"/>
            <a:ext cx="5185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Radek Mátl, </a:t>
            </a:r>
          </a:p>
          <a:p>
            <a:pPr algn="ctr"/>
            <a:r>
              <a:rPr lang="cs-CZ" sz="240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generální </a:t>
            </a: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ředitel ŘSD ČR</a:t>
            </a:r>
          </a:p>
        </p:txBody>
      </p:sp>
      <p:pic>
        <p:nvPicPr>
          <p:cNvPr id="13" name="Obrázek 12" descr="Obsah obrázku košile, podepsat&#10;&#10;Popis byl vytvořen automaticky">
            <a:extLst>
              <a:ext uri="{FF2B5EF4-FFF2-40B4-BE49-F238E27FC236}">
                <a16:creationId xmlns:a16="http://schemas.microsoft.com/office/drawing/2014/main" id="{7C32D06D-817D-486E-9085-0905B77683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10707" r="7232" b="8922"/>
          <a:stretch/>
        </p:blipFill>
        <p:spPr>
          <a:xfrm>
            <a:off x="7611489" y="1247106"/>
            <a:ext cx="3182129" cy="303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C77BAE-1548-410A-B207-7169F3F0E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4" y="0"/>
            <a:ext cx="12171903" cy="68579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3E8F8B-3EAA-4C39-A800-2D65CA4A2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0" y="1"/>
            <a:ext cx="12171897" cy="6857995"/>
          </a:xfrm>
          <a:prstGeom prst="rect">
            <a:avLst/>
          </a:prstGeom>
        </p:spPr>
      </p:pic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0011F0F5-C7CD-47D7-85E4-A05DBA787671}"/>
              </a:ext>
            </a:extLst>
          </p:cNvPr>
          <p:cNvGraphicFramePr>
            <a:graphicFrameLocks/>
          </p:cNvGraphicFramePr>
          <p:nvPr/>
        </p:nvGraphicFramePr>
        <p:xfrm>
          <a:off x="7498956" y="-2"/>
          <a:ext cx="5754967" cy="3429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8635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extLst>
              <a:ext uri="{FF2B5EF4-FFF2-40B4-BE49-F238E27FC236}">
                <a16:creationId xmlns:a16="http://schemas.microsoft.com/office/drawing/2014/main" id="{898E3577-9897-43C9-84C8-82B0728227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" y="0"/>
            <a:ext cx="12184263" cy="6858000"/>
          </a:xfrm>
          <a:prstGeom prst="rect">
            <a:avLst/>
          </a:prstGeom>
        </p:spPr>
      </p:pic>
      <p:pic>
        <p:nvPicPr>
          <p:cNvPr id="9" name="2">
            <a:extLst>
              <a:ext uri="{FF2B5EF4-FFF2-40B4-BE49-F238E27FC236}">
                <a16:creationId xmlns:a16="http://schemas.microsoft.com/office/drawing/2014/main" id="{D2C026C8-CD23-4DDA-BD28-81A9734C4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8" y="0"/>
            <a:ext cx="12184262" cy="6857998"/>
          </a:xfrm>
          <a:prstGeom prst="rect">
            <a:avLst/>
          </a:prstGeom>
        </p:spPr>
      </p:pic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DFBD5635-2907-44F7-8BAD-BA99FD824884}"/>
              </a:ext>
            </a:extLst>
          </p:cNvPr>
          <p:cNvGraphicFramePr>
            <a:graphicFrameLocks/>
          </p:cNvGraphicFramePr>
          <p:nvPr/>
        </p:nvGraphicFramePr>
        <p:xfrm>
          <a:off x="7572189" y="-106923"/>
          <a:ext cx="5262189" cy="353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834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extLst>
              <a:ext uri="{FF2B5EF4-FFF2-40B4-BE49-F238E27FC236}">
                <a16:creationId xmlns:a16="http://schemas.microsoft.com/office/drawing/2014/main" id="{6329717C-DBCA-4249-AC93-666AB036F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73"/>
            <a:ext cx="12191999" cy="6869320"/>
          </a:xfrm>
          <a:prstGeom prst="rect">
            <a:avLst/>
          </a:prstGeom>
        </p:spPr>
      </p:pic>
      <p:pic>
        <p:nvPicPr>
          <p:cNvPr id="6" name="2">
            <a:extLst>
              <a:ext uri="{FF2B5EF4-FFF2-40B4-BE49-F238E27FC236}">
                <a16:creationId xmlns:a16="http://schemas.microsoft.com/office/drawing/2014/main" id="{DD35A818-6CE4-4067-B054-E83FC09E3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" y="0"/>
            <a:ext cx="12190450" cy="6868447"/>
          </a:xfrm>
          <a:prstGeom prst="rect">
            <a:avLst/>
          </a:prstGeom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CDF9038C-0390-461D-A560-49E2B0B5C101}"/>
              </a:ext>
            </a:extLst>
          </p:cNvPr>
          <p:cNvGraphicFramePr>
            <a:graphicFrameLocks/>
          </p:cNvGraphicFramePr>
          <p:nvPr/>
        </p:nvGraphicFramePr>
        <p:xfrm>
          <a:off x="7465594" y="-90654"/>
          <a:ext cx="5733048" cy="3483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28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F031E9A8-3BD3-46A7-A298-7D1FFEF7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Rozpočet na opravy a údržbu silnic a dálnic 2017–2023</a:t>
            </a:r>
          </a:p>
        </p:txBody>
      </p:sp>
      <p:graphicFrame>
        <p:nvGraphicFramePr>
          <p:cNvPr id="12" name="Zástupný obsah 11">
            <a:extLst>
              <a:ext uri="{FF2B5EF4-FFF2-40B4-BE49-F238E27FC236}">
                <a16:creationId xmlns:a16="http://schemas.microsoft.com/office/drawing/2014/main" id="{2FEE08C9-3326-41A8-80CF-EDC3748C7DC7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563562" y="1208086"/>
          <a:ext cx="11293472" cy="1466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19329">
                  <a:extLst>
                    <a:ext uri="{9D8B030D-6E8A-4147-A177-3AD203B41FA5}">
                      <a16:colId xmlns:a16="http://schemas.microsoft.com/office/drawing/2014/main" val="2603146429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3354319448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3282986758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3842131673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1605196334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951309284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2766109241"/>
                    </a:ext>
                  </a:extLst>
                </a:gridCol>
                <a:gridCol w="1153449">
                  <a:extLst>
                    <a:ext uri="{9D8B030D-6E8A-4147-A177-3AD203B41FA5}">
                      <a16:colId xmlns:a16="http://schemas.microsoft.com/office/drawing/2014/main" val="16445864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(tis. Kč)</a:t>
                      </a:r>
                      <a:endParaRPr lang="cs-CZ" sz="9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79747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rok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2022 plán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2023 plán</a:t>
                      </a:r>
                      <a:endParaRPr lang="cs-CZ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463604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u="none" strike="noStrike" dirty="0">
                          <a:effectLst/>
                        </a:rPr>
                        <a:t>5001110007 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Opravy a údržba silnice I. třídy</a:t>
                      </a:r>
                      <a:endParaRPr lang="pl-PL" sz="11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7 970 870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9 799 644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11 351 880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10 099 967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10 280 000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9 820 000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</a:rPr>
                        <a:t>11 000 000</a:t>
                      </a:r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5745361"/>
                  </a:ext>
                </a:extLst>
              </a:tr>
              <a:tr h="4953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100" b="1" u="none" strike="noStrike" dirty="0">
                          <a:effectLst/>
                        </a:rPr>
                        <a:t>5001150009 </a:t>
                      </a:r>
                      <a:br>
                        <a:rPr lang="pl-PL" sz="1100" b="1" u="none" strike="noStrike" dirty="0">
                          <a:effectLst/>
                        </a:rPr>
                      </a:br>
                      <a:r>
                        <a:rPr lang="pl-PL" sz="1100" b="1" u="none" strike="noStrike" dirty="0">
                          <a:effectLst/>
                        </a:rPr>
                        <a:t>Opravy a údržba dálnice</a:t>
                      </a:r>
                      <a:endParaRPr lang="pl-PL" sz="11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>
                          <a:effectLst/>
                        </a:rPr>
                        <a:t>2 249 872</a:t>
                      </a:r>
                      <a:endParaRPr lang="cs-CZ" sz="11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4 710 000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5 017 475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4 262 212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3 910 000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3 800 000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100" u="none" strike="noStrike" dirty="0">
                          <a:effectLst/>
                        </a:rPr>
                        <a:t>4 000 000</a:t>
                      </a:r>
                      <a:endParaRPr lang="cs-CZ" sz="11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R="21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3776490"/>
                  </a:ext>
                </a:extLst>
              </a:tr>
            </a:tbl>
          </a:graphicData>
        </a:graphic>
      </p:graphicFrame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39B7CD71-ABFF-4EDB-BADD-84CBB5481D29}"/>
              </a:ext>
            </a:extLst>
          </p:cNvPr>
          <p:cNvGraphicFramePr>
            <a:graphicFrameLocks/>
          </p:cNvGraphicFramePr>
          <p:nvPr/>
        </p:nvGraphicFramePr>
        <p:xfrm>
          <a:off x="1010653" y="3110163"/>
          <a:ext cx="1099076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86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13" grpId="0" uiExpand="1">
        <p:bldSub>
          <a:bldChart bld="series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9F9C49-2E21-40E1-94F7-9574C5AE4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Čerpání rozpočtu na opravy a údržbu silnic a dálnic 2017–2021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02A7875-4D43-4038-843D-3CDE133D19C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600732751"/>
              </p:ext>
            </p:extLst>
          </p:nvPr>
        </p:nvGraphicFramePr>
        <p:xfrm>
          <a:off x="563563" y="1075093"/>
          <a:ext cx="5337929" cy="4606567"/>
        </p:xfrm>
        <a:graphic>
          <a:graphicData uri="http://schemas.openxmlformats.org/drawingml/2006/table">
            <a:tbl>
              <a:tblPr lastRow="1" bandRow="1">
                <a:tableStyleId>{21E4AEA4-8DFA-4A89-87EB-49C32662AFE0}</a:tableStyleId>
              </a:tblPr>
              <a:tblGrid>
                <a:gridCol w="1740484">
                  <a:extLst>
                    <a:ext uri="{9D8B030D-6E8A-4147-A177-3AD203B41FA5}">
                      <a16:colId xmlns:a16="http://schemas.microsoft.com/office/drawing/2014/main" val="626503239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247532783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3966042942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1411290154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1107277239"/>
                    </a:ext>
                  </a:extLst>
                </a:gridCol>
                <a:gridCol w="719489">
                  <a:extLst>
                    <a:ext uri="{9D8B030D-6E8A-4147-A177-3AD203B41FA5}">
                      <a16:colId xmlns:a16="http://schemas.microsoft.com/office/drawing/2014/main" val="206704865"/>
                    </a:ext>
                  </a:extLst>
                </a:gridCol>
              </a:tblGrid>
              <a:tr h="123479">
                <a:tc>
                  <a:txBody>
                    <a:bodyPr/>
                    <a:lstStyle/>
                    <a:p>
                      <a:pPr algn="l" fontAlgn="b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600" u="none" strike="noStrike" dirty="0">
                          <a:effectLst/>
                        </a:rPr>
                        <a:t>(tis. Kč)</a:t>
                      </a:r>
                      <a:endParaRPr lang="cs-CZ" sz="6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4424704"/>
                  </a:ext>
                </a:extLst>
              </a:tr>
              <a:tr h="15712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Organizační jednotka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lnT w="12700" cmpd="sng">
                      <a:noFill/>
                    </a:lnT>
                    <a:solidFill>
                      <a:schemeClr val="tx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l-PL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5001150009 Opravy a údržba dálnice</a:t>
                      </a:r>
                      <a:endParaRPr lang="pl-PL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T w="12700" cmpd="sng">
                      <a:noFill/>
                    </a:lnT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587659"/>
                  </a:ext>
                </a:extLst>
              </a:tr>
              <a:tr h="281767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 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 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 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8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963864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GŘ úsek provozní/Správa dálnic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23 052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36 067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192 253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137 997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355 905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357321765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Opravy Čechy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399 848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2 156 480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2 163 437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2 024 311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1 377 280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01566987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Opravy Morava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592 827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1 044 797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1 203 702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837 860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567 217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889294729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01 Mirošovice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45 050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58 623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46 942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45 894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58 503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0424046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02 Bernartice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74 761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69 009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58 607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23 718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56 558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3215121131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03 V. Beranov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49 887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50 569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53 287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23 021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35 374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05722788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04 Domašov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69 231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81 056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102 710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33 817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39 602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15398942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05 Kocourovec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54 255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63 084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54 249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43 901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49 943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626604668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06 Chrlice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48 058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68 745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60 464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41 989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66 315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77873083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07 Podivín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66 508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48 782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50 673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41 510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38 530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25176199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08 Rudná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140 429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151 708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118 680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97 423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110 489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00236011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09 Svojkovice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57 416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69 871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63 917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44 576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46 097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367174806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10 Ostrov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105 357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97 550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81 483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62 502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67 055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26578302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11 Nová Ves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63 699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55 407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56 581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34 686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29 894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69708240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12 Řehlovice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91 431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141 656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134 107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113 454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134 419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40474549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13 Poříčany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77 311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80 863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83 421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62 941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98 893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066964789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14 Pravy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33 713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50 668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49 217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38 438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38 141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88213613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17 Chotoviny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21 927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47 277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52 827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32 343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67 347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637128772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20 Ivanovice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76 261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103 161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102 344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80 841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115 352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591783863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22 Mankovice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39 546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101 100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92 502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84 446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101 058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80649781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SSÚD 23 Ostrava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115 698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107 436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137 134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103 104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121 630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26170165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>
                          <a:effectLst/>
                        </a:rPr>
                        <a:t>SSÚD 30 Rozvadov</a:t>
                      </a:r>
                      <a:endParaRPr lang="cs-CZ" sz="800" b="1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27 868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25 731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36 064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1978826894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Závod Praha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3 608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26 092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31 069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101 210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173 063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260319067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b"/>
                      <a:r>
                        <a:rPr lang="cs-CZ" sz="800" b="1" u="none" strike="noStrike" dirty="0">
                          <a:effectLst/>
                        </a:rPr>
                        <a:t>Závod Brno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>
                          <a:effectLst/>
                        </a:rPr>
                        <a:t>0</a:t>
                      </a:r>
                      <a:endParaRPr lang="cs-CZ" sz="800" b="0" i="0" u="none" strike="noStrike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126 499</a:t>
                      </a:r>
                      <a:endParaRPr lang="cs-CZ" sz="800" b="0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124 778</a:t>
                      </a:r>
                    </a:p>
                  </a:txBody>
                  <a:tcPr marL="72000" marR="72000" marT="9525" marB="0" anchor="ctr"/>
                </a:tc>
                <a:extLst>
                  <a:ext uri="{0D108BD9-81ED-4DB2-BD59-A6C34878D82A}">
                    <a16:rowId xmlns:a16="http://schemas.microsoft.com/office/drawing/2014/main" val="308621276"/>
                  </a:ext>
                </a:extLst>
              </a:tr>
              <a:tr h="157122">
                <a:tc>
                  <a:txBody>
                    <a:bodyPr/>
                    <a:lstStyle/>
                    <a:p>
                      <a:pPr algn="l" fontAlgn="ctr"/>
                      <a:r>
                        <a:rPr lang="cs-CZ" sz="800" b="1" u="none" strike="noStrike" dirty="0">
                          <a:effectLst/>
                        </a:rPr>
                        <a:t>Celkem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2 249 872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4 710 000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5 017 475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4 262 212</a:t>
                      </a:r>
                      <a:endParaRPr lang="cs-CZ" sz="800" b="1" i="0" u="none" strike="noStrike" dirty="0">
                        <a:solidFill>
                          <a:srgbClr val="063E8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72000" marT="18000" marB="1800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800" u="none" strike="noStrike" dirty="0">
                          <a:effectLst/>
                        </a:rPr>
                        <a:t>3 909 504</a:t>
                      </a:r>
                    </a:p>
                  </a:txBody>
                  <a:tcPr marL="72000" marR="72000" marT="18000" marB="18000" anchor="ctr"/>
                </a:tc>
                <a:extLst>
                  <a:ext uri="{0D108BD9-81ED-4DB2-BD59-A6C34878D82A}">
                    <a16:rowId xmlns:a16="http://schemas.microsoft.com/office/drawing/2014/main" val="1069535010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B1D54A48-CAE4-44EE-88DF-BC466BF6A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314823"/>
              </p:ext>
            </p:extLst>
          </p:nvPr>
        </p:nvGraphicFramePr>
        <p:xfrm>
          <a:off x="6238374" y="1035298"/>
          <a:ext cx="5618665" cy="4646710"/>
        </p:xfrm>
        <a:graphic>
          <a:graphicData uri="http://schemas.openxmlformats.org/drawingml/2006/table">
            <a:tbl>
              <a:tblPr lastRow="1" bandRow="1">
                <a:tableStyleId>{21E4AEA4-8DFA-4A89-87EB-49C32662AFE0}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836768920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1183456916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2417486357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100720429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3442763689"/>
                    </a:ext>
                  </a:extLst>
                </a:gridCol>
                <a:gridCol w="872273">
                  <a:extLst>
                    <a:ext uri="{9D8B030D-6E8A-4147-A177-3AD203B41FA5}">
                      <a16:colId xmlns:a16="http://schemas.microsoft.com/office/drawing/2014/main" val="280652199"/>
                    </a:ext>
                  </a:extLst>
                </a:gridCol>
              </a:tblGrid>
              <a:tr h="221115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800" u="none" strike="noStrike" dirty="0">
                          <a:effectLst/>
                        </a:rPr>
                        <a:t>(tis. Kč)</a:t>
                      </a:r>
                      <a:endParaRPr lang="cs-CZ" sz="8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0511985"/>
                  </a:ext>
                </a:extLst>
              </a:tr>
              <a:tr h="37803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Správa/Závod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pl-PL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5001110007 opravy a údržba silnice I. třídy</a:t>
                      </a:r>
                      <a:endParaRPr lang="pl-PL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762416"/>
                  </a:ext>
                </a:extLst>
              </a:tr>
              <a:tr h="36377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skutečnost</a:t>
                      </a:r>
                      <a:b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9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cs-CZ" sz="900" b="1" i="0" u="none" strike="noStrike" dirty="0">
                        <a:solidFill>
                          <a:schemeClr val="bg1"/>
                        </a:solidFill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8578"/>
                  </a:ext>
                </a:extLst>
              </a:tr>
              <a:tr h="228248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GŘ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4 641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1 622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6 172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5 651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20 371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6132509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Brno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454 786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709 228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821 104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1 155 634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865 724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3466690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Praha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1 350 086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1 714 998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2 293 414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1 374 242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1 565 710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45347441"/>
                  </a:ext>
                </a:extLst>
              </a:tr>
              <a:tr h="303897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České Budějovice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712 917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884 124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854 799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830 872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778 240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2204509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Plzeň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419 326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499 766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577 508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606 295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677 672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112303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Karlovy Vary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402 336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416 904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470 412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479 460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537 479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5638578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Chomutov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842 804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833 237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824 477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849 991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777 146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3739744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Liberec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541 593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470 940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564 612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735 389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931 496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673178"/>
                  </a:ext>
                </a:extLst>
              </a:tr>
              <a:tr h="303897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>
                          <a:effectLst/>
                        </a:rPr>
                        <a:t>Hradec Králové</a:t>
                      </a:r>
                      <a:endParaRPr lang="cs-CZ" sz="900" b="1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708 156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760 344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883 568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910 530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587 612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6459674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Pardubice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389 859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621 164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840 611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447 680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743 524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4824853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Jihlava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446 986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629 333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652 463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367 421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482 911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2304481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Olomouc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398 270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449 068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711 449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661 598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560 204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30842346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Zlín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326 344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511 997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461 251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451 037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400 779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81893325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b="1" u="none" strike="noStrike" dirty="0">
                          <a:effectLst/>
                        </a:rPr>
                        <a:t>Ostrava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972 766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1 296 918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>
                          <a:effectLst/>
                        </a:rPr>
                        <a:t>1 390 040</a:t>
                      </a:r>
                      <a:endParaRPr lang="cs-CZ" sz="900" b="0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1 224 167</a:t>
                      </a:r>
                      <a:endParaRPr lang="cs-CZ" sz="900" b="0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1 351 000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78155247"/>
                  </a:ext>
                </a:extLst>
              </a:tr>
              <a:tr h="237283">
                <a:tc>
                  <a:txBody>
                    <a:bodyPr/>
                    <a:lstStyle/>
                    <a:p>
                      <a:pPr algn="l" fontAlgn="b"/>
                      <a:r>
                        <a:rPr lang="cs-CZ" sz="900" u="none" strike="noStrike">
                          <a:effectLst/>
                        </a:rPr>
                        <a:t>CELKEM  </a:t>
                      </a:r>
                      <a:endParaRPr lang="cs-CZ" sz="900" b="1" i="0" u="none" strike="noStrike">
                        <a:effectLst/>
                        <a:latin typeface="Helvetica" panose="020B0604020202020204" pitchFamily="34" charset="0"/>
                      </a:endParaRPr>
                    </a:p>
                  </a:txBody>
                  <a:tcPr marL="72000" marR="72000" marT="18000" marB="1800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7 970 870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9 799 644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11 351 880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10 099 967</a:t>
                      </a:r>
                      <a:endParaRPr lang="cs-CZ" sz="900" b="1" i="0" u="none" strike="noStrike" dirty="0">
                        <a:effectLst/>
                        <a:latin typeface="Helvetica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u="none" strike="noStrike" dirty="0">
                          <a:effectLst/>
                        </a:rPr>
                        <a:t>10 279 867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03929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82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5C77BAE-1548-410A-B207-7169F3F0E3AC}"/>
              </a:ext>
            </a:extLst>
          </p:cNvPr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6691" y="0"/>
            <a:ext cx="12261600" cy="685948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3E8F8B-3EAA-4C39-A800-2D65CA4A2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5535" y="0"/>
            <a:ext cx="12262661" cy="6860155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BE1F63A-3121-4F54-B039-7870ED397602}"/>
              </a:ext>
            </a:extLst>
          </p:cNvPr>
          <p:cNvSpPr/>
          <p:nvPr/>
        </p:nvSpPr>
        <p:spPr>
          <a:xfrm>
            <a:off x="7919438" y="1341690"/>
            <a:ext cx="2055012" cy="324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84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2CA275E-34DE-476E-B395-25070AE1C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87"/>
            <a:ext cx="12191999" cy="682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9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Prezentace ŘSD 16:9">
  <a:themeElements>
    <a:clrScheme name="Motiv ŘSD">
      <a:dk1>
        <a:srgbClr val="063E85"/>
      </a:dk1>
      <a:lt1>
        <a:sysClr val="window" lastClr="FFFFFF"/>
      </a:lt1>
      <a:dk2>
        <a:srgbClr val="063E85"/>
      </a:dk2>
      <a:lt2>
        <a:srgbClr val="FFFFFF"/>
      </a:lt2>
      <a:accent1>
        <a:srgbClr val="063E85"/>
      </a:accent1>
      <a:accent2>
        <a:srgbClr val="0093D3"/>
      </a:accent2>
      <a:accent3>
        <a:srgbClr val="F79646"/>
      </a:accent3>
      <a:accent4>
        <a:srgbClr val="FF0000"/>
      </a:accent4>
      <a:accent5>
        <a:srgbClr val="FFC000"/>
      </a:accent5>
      <a:accent6>
        <a:srgbClr val="92D050"/>
      </a:accent6>
      <a:hlink>
        <a:srgbClr val="0093D3"/>
      </a:hlink>
      <a:folHlink>
        <a:srgbClr val="0093D3"/>
      </a:folHlink>
    </a:clrScheme>
    <a:fontScheme name="Písma ŘS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>
            <a:solidFill>
              <a:srgbClr val="063E85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sd-sablona prezentace_16 ku 9.potx" id="{3C027E2C-3D4A-40FA-A246-DE8D70F52F4A}" vid="{2EA18559-D0B2-43F6-B037-E3D7DF02BC74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16594</TotalTime>
  <Words>2173</Words>
  <Application>Microsoft Office PowerPoint</Application>
  <PresentationFormat>Širokoúhlá obrazovka</PresentationFormat>
  <Paragraphs>550</Paragraphs>
  <Slides>23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Helvetica</vt:lpstr>
      <vt:lpstr>Symbol</vt:lpstr>
      <vt:lpstr>Times New Roman</vt:lpstr>
      <vt:lpstr>Verdana</vt:lpstr>
      <vt:lpstr>Wingdings</vt:lpstr>
      <vt:lpstr>Wingdings 2</vt:lpstr>
      <vt:lpstr>Office Theme</vt:lpstr>
      <vt:lpstr>Prezentace ŘSD 16:9</vt:lpstr>
      <vt:lpstr>Prezentace aplikace PowerPoint</vt:lpstr>
      <vt:lpstr>Čerpání rozpočtu v letech 2010–2021</vt:lpstr>
      <vt:lpstr>Prezentace aplikace PowerPoint</vt:lpstr>
      <vt:lpstr>Prezentace aplikace PowerPoint</vt:lpstr>
      <vt:lpstr>Prezentace aplikace PowerPoint</vt:lpstr>
      <vt:lpstr>Rozpočet na opravy a údržbu silnic a dálnic 2017–2023</vt:lpstr>
      <vt:lpstr>Čerpání rozpočtu na opravy a údržbu silnic a dálnic 2017–2021</vt:lpstr>
      <vt:lpstr>Prezentace aplikace PowerPoint</vt:lpstr>
      <vt:lpstr>Prezentace aplikace PowerPoint</vt:lpstr>
      <vt:lpstr>Aplikace CEV – Centrální evidence vad</vt:lpstr>
      <vt:lpstr>Aplikace CEV – Centrální evidence vad</vt:lpstr>
      <vt:lpstr>Informační systém údržby dálnic (ISUD)</vt:lpstr>
      <vt:lpstr>Jednotlivé moduly systému ISUD</vt:lpstr>
      <vt:lpstr>Informační systém údržby dálnic (ISUD)</vt:lpstr>
      <vt:lpstr>Cíle SHV a základní principy</vt:lpstr>
      <vt:lpstr>Implementace SHV: Harmonogram</vt:lpstr>
      <vt:lpstr>Další kroky projektu SHV</vt:lpstr>
      <vt:lpstr>Vozovky - vizualizace plánů ÚOR – predikce vývoje stavu</vt:lpstr>
      <vt:lpstr>Pilotní projekt: Sledování kondice sítě s využitím senzorů umístěných ve vozidlech</vt:lpstr>
      <vt:lpstr>Princip funkce systému</vt:lpstr>
      <vt:lpstr>Kondice sítě – Road Health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ŘSD</dc:title>
  <dc:creator>Petr Páral</dc:creator>
  <cp:lastModifiedBy>Mátl Radek Ing.</cp:lastModifiedBy>
  <cp:revision>431</cp:revision>
  <dcterms:created xsi:type="dcterms:W3CDTF">2019-05-01T15:47:30Z</dcterms:created>
  <dcterms:modified xsi:type="dcterms:W3CDTF">2022-05-04T06:16:55Z</dcterms:modified>
</cp:coreProperties>
</file>